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er herremans" userId="20e190dc7f5b9541" providerId="LiveId" clId="{2C0C167E-3C01-4CEC-8172-6CA24587F536}"/>
    <pc:docChg chg="custSel modSld">
      <pc:chgData name="pieter herremans" userId="20e190dc7f5b9541" providerId="LiveId" clId="{2C0C167E-3C01-4CEC-8172-6CA24587F536}" dt="2018-12-08T17:14:51.003" v="16" actId="20577"/>
      <pc:docMkLst>
        <pc:docMk/>
      </pc:docMkLst>
      <pc:sldChg chg="modSp">
        <pc:chgData name="pieter herremans" userId="20e190dc7f5b9541" providerId="LiveId" clId="{2C0C167E-3C01-4CEC-8172-6CA24587F536}" dt="2018-12-08T17:14:51.003" v="16" actId="20577"/>
        <pc:sldMkLst>
          <pc:docMk/>
          <pc:sldMk cId="2607164004" sldId="256"/>
        </pc:sldMkLst>
        <pc:spChg chg="mod">
          <ac:chgData name="pieter herremans" userId="20e190dc7f5b9541" providerId="LiveId" clId="{2C0C167E-3C01-4CEC-8172-6CA24587F536}" dt="2018-12-08T17:14:51.003" v="16" actId="20577"/>
          <ac:spMkLst>
            <pc:docMk/>
            <pc:sldMk cId="2607164004" sldId="256"/>
            <ac:spMk id="3" creationId="{D82790D7-88C1-49D7-8F48-C7F032D38B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C9A-418B-4E9A-A7B5-022007EC28F9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7269-9330-4D4E-BAA5-3C3B5D64A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16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C9A-418B-4E9A-A7B5-022007EC28F9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7269-9330-4D4E-BAA5-3C3B5D64A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7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C12BC9A-418B-4E9A-A7B5-022007EC28F9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24C7269-9330-4D4E-BAA5-3C3B5D64A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0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C9A-418B-4E9A-A7B5-022007EC28F9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7269-9330-4D4E-BAA5-3C3B5D64A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98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12BC9A-418B-4E9A-A7B5-022007EC28F9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4C7269-9330-4D4E-BAA5-3C3B5D64A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905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C9A-418B-4E9A-A7B5-022007EC28F9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7269-9330-4D4E-BAA5-3C3B5D64A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92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C9A-418B-4E9A-A7B5-022007EC28F9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7269-9330-4D4E-BAA5-3C3B5D64A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7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C9A-418B-4E9A-A7B5-022007EC28F9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7269-9330-4D4E-BAA5-3C3B5D64A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58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C9A-418B-4E9A-A7B5-022007EC28F9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7269-9330-4D4E-BAA5-3C3B5D64A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4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C9A-418B-4E9A-A7B5-022007EC28F9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7269-9330-4D4E-BAA5-3C3B5D64A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29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BC9A-418B-4E9A-A7B5-022007EC28F9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7269-9330-4D4E-BAA5-3C3B5D64A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9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C12BC9A-418B-4E9A-A7B5-022007EC28F9}" type="datetimeFigureOut">
              <a:rPr lang="en-GB" smtClean="0"/>
              <a:t>08/12/2018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24C7269-9330-4D4E-BAA5-3C3B5D64A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172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CFE8-54D3-488A-8C05-6AB11E4B5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Bungalow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790D7-88C1-49D7-8F48-C7F032D3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3004" y="4031546"/>
            <a:ext cx="4763549" cy="1309255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Herremans Pieter	reeks 5</a:t>
            </a:r>
          </a:p>
          <a:p>
            <a:pPr algn="l"/>
            <a:r>
              <a:rPr lang="en-GB" dirty="0" err="1"/>
              <a:t>Daan</a:t>
            </a:r>
            <a:r>
              <a:rPr lang="en-GB" dirty="0"/>
              <a:t> </a:t>
            </a:r>
            <a:r>
              <a:rPr lang="en-GB" dirty="0" err="1"/>
              <a:t>Heivers</a:t>
            </a:r>
            <a:r>
              <a:rPr lang="en-GB" dirty="0"/>
              <a:t>		reeks 6</a:t>
            </a:r>
          </a:p>
          <a:p>
            <a:pPr algn="l"/>
            <a:r>
              <a:rPr lang="en-GB" dirty="0"/>
              <a:t>Aron </a:t>
            </a:r>
            <a:r>
              <a:rPr lang="en-GB" dirty="0" err="1"/>
              <a:t>Lebon</a:t>
            </a:r>
            <a:r>
              <a:rPr lang="en-GB" dirty="0"/>
              <a:t>		reeks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32FDC-426F-4A9B-B852-E6936BFAD1D5}"/>
              </a:ext>
            </a:extLst>
          </p:cNvPr>
          <p:cNvSpPr txBox="1"/>
          <p:nvPr/>
        </p:nvSpPr>
        <p:spPr>
          <a:xfrm>
            <a:off x="5006598" y="574645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Groep</a:t>
            </a:r>
            <a:r>
              <a:rPr lang="en-GB" dirty="0"/>
              <a:t> 5		Case 1</a:t>
            </a:r>
          </a:p>
        </p:txBody>
      </p:sp>
    </p:spTree>
    <p:extLst>
      <p:ext uri="{BB962C8B-B14F-4D97-AF65-F5344CB8AC3E}">
        <p14:creationId xmlns:p14="http://schemas.microsoft.com/office/powerpoint/2010/main" val="26071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05F7-CA79-4762-A985-36EB5A63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D47F1-F19F-4EC4-94CD-98F342494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0" y="0"/>
            <a:ext cx="10795518" cy="6857699"/>
          </a:xfrm>
        </p:spPr>
      </p:pic>
    </p:spTree>
    <p:extLst>
      <p:ext uri="{BB962C8B-B14F-4D97-AF65-F5344CB8AC3E}">
        <p14:creationId xmlns:p14="http://schemas.microsoft.com/office/powerpoint/2010/main" val="23127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943A-BA36-466E-9182-90F836B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D37BF0-551C-4198-A2DF-29FB0DD02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1"/>
          <a:stretch/>
        </p:blipFill>
        <p:spPr>
          <a:xfrm>
            <a:off x="0" y="1310951"/>
            <a:ext cx="12192000" cy="4236098"/>
          </a:xfrm>
        </p:spPr>
      </p:pic>
    </p:spTree>
    <p:extLst>
      <p:ext uri="{BB962C8B-B14F-4D97-AF65-F5344CB8AC3E}">
        <p14:creationId xmlns:p14="http://schemas.microsoft.com/office/powerpoint/2010/main" val="223085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BC57-A10B-4E0B-8ABC-835AA744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0FCC2F-8E88-4724-ADA2-EC7433A85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00" y="0"/>
            <a:ext cx="10734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82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43</TotalTime>
  <Words>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Banded</vt:lpstr>
      <vt:lpstr>Bungalow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Bungalow</dc:title>
  <dc:creator>pieter herremans</dc:creator>
  <cp:lastModifiedBy>pieter herremans</cp:lastModifiedBy>
  <cp:revision>4</cp:revision>
  <dcterms:created xsi:type="dcterms:W3CDTF">2018-12-08T16:31:32Z</dcterms:created>
  <dcterms:modified xsi:type="dcterms:W3CDTF">2018-12-08T17:14:54Z</dcterms:modified>
</cp:coreProperties>
</file>