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60" r:id="rId3"/>
    <p:sldId id="264" r:id="rId4"/>
    <p:sldId id="263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5FA-F779-4F78-B99B-E86A0298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Boxing_club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998-3B60-4F52-A7D6-DB23CE8F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Een schema van </a:t>
            </a:r>
          </a:p>
          <a:p>
            <a:r>
              <a:rPr lang="nl-NL" dirty="0"/>
              <a:t>Lars </a:t>
            </a:r>
            <a:r>
              <a:rPr lang="nl-NL" dirty="0" err="1"/>
              <a:t>Deschampheleire</a:t>
            </a:r>
          </a:p>
          <a:p>
            <a:r>
              <a:rPr lang="nl-NL" dirty="0"/>
              <a:t>Pieter Herremans</a:t>
            </a:r>
          </a:p>
          <a:p>
            <a:r>
              <a:rPr lang="nl-NL" dirty="0"/>
              <a:t>Stijn </a:t>
            </a:r>
            <a:r>
              <a:rPr lang="nl-NL" dirty="0" err="1"/>
              <a:t>Vervaeren</a:t>
            </a:r>
          </a:p>
          <a:p>
            <a:endParaRPr lang="nl-NL" dirty="0"/>
          </a:p>
          <a:p>
            <a:r>
              <a:rPr lang="nl-NL" dirty="0"/>
              <a:t>Groep 3</a:t>
            </a:r>
          </a:p>
        </p:txBody>
      </p:sp>
    </p:spTree>
    <p:extLst>
      <p:ext uri="{BB962C8B-B14F-4D97-AF65-F5344CB8AC3E}">
        <p14:creationId xmlns:p14="http://schemas.microsoft.com/office/powerpoint/2010/main" val="22179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3600" b="1" dirty="0"/>
              <a:t>EERD</a:t>
            </a:r>
          </a:p>
        </p:txBody>
      </p:sp>
    </p:spTree>
    <p:extLst>
      <p:ext uri="{BB962C8B-B14F-4D97-AF65-F5344CB8AC3E}">
        <p14:creationId xmlns:p14="http://schemas.microsoft.com/office/powerpoint/2010/main" val="27384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21" y="2057371"/>
            <a:ext cx="7729728" cy="1188720"/>
          </a:xfrm>
        </p:spPr>
        <p:txBody>
          <a:bodyPr>
            <a:normAutofit/>
          </a:bodyPr>
          <a:lstStyle/>
          <a:p>
            <a:r>
              <a:rPr lang="nl-NL" dirty="0" err="1"/>
              <a:t>CREAte</a:t>
            </a:r>
            <a:r>
              <a:rPr lang="nl-NL" dirty="0"/>
              <a:t>  &amp;  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43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50" y="2388906"/>
            <a:ext cx="2713229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alle </a:t>
            </a:r>
            <a:r>
              <a:rPr lang="nl-NL"/>
              <a:t>boksers met </a:t>
            </a:r>
            <a:r>
              <a:rPr lang="nl-NL" dirty="0"/>
              <a:t>min, max en gem. gewicht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22942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049" y="2388906"/>
            <a:ext cx="3475228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alle </a:t>
            </a:r>
            <a:r>
              <a:rPr lang="nl-NL"/>
              <a:t>boksers met hun </a:t>
            </a:r>
            <a:r>
              <a:rPr lang="nl-NL" dirty="0"/>
              <a:t>geslacht en gewichtsklasse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6311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06" y="2388906"/>
            <a:ext cx="3805909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welke </a:t>
            </a:r>
            <a:r>
              <a:rPr lang="nl-NL"/>
              <a:t>boksers door wie </a:t>
            </a:r>
            <a:r>
              <a:rPr lang="nl-NL" dirty="0"/>
              <a:t>ooit gesponserd zijn en op welke wedstrijd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40386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576" y="2388906"/>
            <a:ext cx="3604625" cy="2132148"/>
          </a:xfrm>
        </p:spPr>
        <p:txBody>
          <a:bodyPr>
            <a:normAutofit/>
          </a:bodyPr>
          <a:lstStyle/>
          <a:p>
            <a:r>
              <a:rPr lang="nl-NL" dirty="0"/>
              <a:t>Toon info over trainers + hun boksers met hun </a:t>
            </a:r>
            <a:r>
              <a:rPr lang="nl-NL"/>
              <a:t>boetes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406736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783" y="3194038"/>
            <a:ext cx="2382551" cy="838186"/>
          </a:xfrm>
        </p:spPr>
        <p:txBody>
          <a:bodyPr>
            <a:normAutofit/>
          </a:bodyPr>
          <a:lstStyle/>
          <a:p>
            <a:r>
              <a:rPr lang="nl-NL"/>
              <a:t>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34437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1704-1F06-4BD1-B9EF-CD23A2BA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53" y="1367471"/>
            <a:ext cx="8341877" cy="4237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800">
                <a:latin typeface="+mj-lt"/>
                <a:ea typeface="+mj-lt"/>
                <a:cs typeface="+mj-lt"/>
              </a:rPr>
              <a:t>Bedankt voor jullie aandacht!</a:t>
            </a:r>
            <a:endParaRPr lang="nl-NL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E6BA8B-91A8-4E50-846E-42EBC61E2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" t="16957" r="389" b="15652"/>
          <a:stretch/>
        </p:blipFill>
        <p:spPr>
          <a:xfrm>
            <a:off x="6114388" y="3804273"/>
            <a:ext cx="2789714" cy="17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3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Boxing_club</vt:lpstr>
      <vt:lpstr>PowerPoint Presentation</vt:lpstr>
      <vt:lpstr>CREAte  &amp;  insert into</vt:lpstr>
      <vt:lpstr>Toon alle boksers met min, max en gem. gewicht</vt:lpstr>
      <vt:lpstr>Toon alle boksers met hun geslacht en gewichtsklasse</vt:lpstr>
      <vt:lpstr>Toon welke boksers door wie ooit gesponserd zijn en op welke wedstrijd</vt:lpstr>
      <vt:lpstr>Toon info over trainers + hun boksers met hun boetes</vt:lpstr>
      <vt:lpstr>DROP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218</cp:revision>
  <dcterms:created xsi:type="dcterms:W3CDTF">2015-12-01T21:32:24Z</dcterms:created>
  <dcterms:modified xsi:type="dcterms:W3CDTF">2019-05-12T21:05:19Z</dcterms:modified>
</cp:coreProperties>
</file>