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2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4494-54DF-44BA-9D68-9CDA9407DB5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BE67-0574-4767-942D-3DD3C1C3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5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F288-1E8D-4990-9B18-9608A93E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5220"/>
          </a:xfrm>
        </p:spPr>
        <p:txBody>
          <a:bodyPr>
            <a:normAutofit/>
          </a:bodyPr>
          <a:lstStyle/>
          <a:p>
            <a:r>
              <a:rPr lang="en-GB" dirty="0"/>
              <a:t>Bungalow 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9BF24-68B1-424D-9DF0-A6243D3B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4313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 err="1"/>
              <a:t>Groep</a:t>
            </a:r>
            <a:r>
              <a:rPr lang="en-GB" dirty="0"/>
              <a:t> 5</a:t>
            </a:r>
          </a:p>
          <a:p>
            <a:r>
              <a:rPr lang="en-GB" dirty="0"/>
              <a:t>Pieter Herremans</a:t>
            </a:r>
          </a:p>
          <a:p>
            <a:r>
              <a:rPr lang="en-GB" dirty="0"/>
              <a:t>Aron </a:t>
            </a:r>
            <a:r>
              <a:rPr lang="en-GB" dirty="0" err="1"/>
              <a:t>lebonne</a:t>
            </a:r>
            <a:endParaRPr lang="en-GB" dirty="0"/>
          </a:p>
          <a:p>
            <a:r>
              <a:rPr lang="en-GB" dirty="0"/>
              <a:t>DAAN Crush </a:t>
            </a:r>
            <a:r>
              <a:rPr lang="en-GB" dirty="0" err="1"/>
              <a:t>crush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13A1C-279F-49E1-91E7-01D20C5CACDA}"/>
              </a:ext>
            </a:extLst>
          </p:cNvPr>
          <p:cNvSpPr txBox="1"/>
          <p:nvPr/>
        </p:nvSpPr>
        <p:spPr>
          <a:xfrm>
            <a:off x="9285619" y="332629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Uitbereiding</a:t>
            </a:r>
            <a:r>
              <a:rPr lang="en-GB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6D3D-19EF-4061-A724-B30C0D64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8182-871B-42FB-8606-FDA7B8BD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1478-1F46-4D14-A788-F2763FB8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Goepsuitbereiding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641E-5521-4203-A83A-747C6B57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91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Bungalow park</vt:lpstr>
      <vt:lpstr>Basis model</vt:lpstr>
      <vt:lpstr>Goepsuitbereiding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Bungalow park</dc:title>
  <dc:creator>pieter herremans</dc:creator>
  <cp:lastModifiedBy>pieter herremans</cp:lastModifiedBy>
  <cp:revision>2</cp:revision>
  <dcterms:created xsi:type="dcterms:W3CDTF">2018-12-03T08:16:56Z</dcterms:created>
  <dcterms:modified xsi:type="dcterms:W3CDTF">2018-12-03T12:36:38Z</dcterms:modified>
</cp:coreProperties>
</file>