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193B33-AF43-4A64-803F-B338DCA95B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CDCE531-0911-410B-AE46-7D9C43C5EC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5656BE9-D4FF-47AE-8EF3-B7E723845B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11857E-F6F8-4962-BED0-1789E18326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010FC4-FD3C-4A82-B5A2-08FA6B83E2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18469AA-9E73-4380-A61A-7302248597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BDC79DC-DF63-4D64-9AE2-A0201E9FD4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B0543B9-9352-4FAA-B6E3-CBE44BD404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3B45B51-BCA0-4766-8CF4-9BF2AC8A08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B0F963B-7211-49C7-9EB7-E54C105C4B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0E8AEA3-0659-41B7-9CDC-5433B6756F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uk-U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F7F22D7-3D49-43FD-A23A-36E91E90FBE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8</a:t>
            </a:fld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Для редагування структури клацніть мишею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Другий рівень структури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Третій рівень структури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Четвертий рівень структури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П'ятий рівень структури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Шостий рівень структури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Сьомий рівень структури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&lt;дата/час&gt;</a:t>
            </a:r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pc="-1" strike="noStrike">
                <a:solidFill>
                  <a:srgbClr val="000000"/>
                </a:solidFill>
                <a:latin typeface="Times New Roman"/>
              </a:rPr>
              <a:t>&lt;нижній колонтитул&gt;</a:t>
            </a:r>
            <a:endParaRPr b="0" lang="uk-U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5CDB76-35B9-4A7F-9230-7ECAB8840AC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Для редагування структури клацніть мишею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Другий рівень структури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Третій рівень структури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Четвертий рівень структури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П'ятий рівень структури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Шостий рівень структури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Сьомий рівень структури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&lt;дата/час&gt;</a:t>
            </a:r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pc="-1" strike="noStrike">
                <a:solidFill>
                  <a:srgbClr val="000000"/>
                </a:solidFill>
                <a:latin typeface="Times New Roman"/>
              </a:rPr>
              <a:t>&lt;нижній колонтитул&gt;</a:t>
            </a:r>
            <a:endParaRPr b="0" lang="uk-U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A2ACA0-5C3B-4BB0-ABE7-97E723A6004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&lt;дата/час&gt;</a:t>
            </a:r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pc="-1" strike="noStrike">
                <a:solidFill>
                  <a:srgbClr val="000000"/>
                </a:solidFill>
                <a:latin typeface="Times New Roman"/>
              </a:rPr>
              <a:t>&lt;нижній колонтитул&gt;</a:t>
            </a:r>
            <a:endParaRPr b="0" lang="uk-U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BE92E2-FC1C-4DB3-8904-9D5BBC44E29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&lt;дата/час&gt;</a:t>
            </a:r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pc="-1" strike="noStrike">
                <a:solidFill>
                  <a:srgbClr val="000000"/>
                </a:solidFill>
                <a:latin typeface="Times New Roman"/>
              </a:rPr>
              <a:t>&lt;нижній колонтитул&gt;</a:t>
            </a:r>
            <a:endParaRPr b="0" lang="uk-U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877D93D-44AF-4AD1-8285-28FC4C24E94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&lt;дата/час&gt;</a:t>
            </a:r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pc="-1" strike="noStrike">
                <a:solidFill>
                  <a:srgbClr val="000000"/>
                </a:solidFill>
                <a:latin typeface="Times New Roman"/>
              </a:rPr>
              <a:t>&lt;нижній колонтитул&gt;</a:t>
            </a:r>
            <a:endParaRPr b="0" lang="uk-U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00B3DE-7F90-484B-8A1E-6050C320888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&lt;дата/час&gt;</a:t>
            </a:r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pc="-1" strike="noStrike">
                <a:solidFill>
                  <a:srgbClr val="000000"/>
                </a:solidFill>
                <a:latin typeface="Times New Roman"/>
              </a:rPr>
              <a:t>&lt;нижній колонтитул&gt;</a:t>
            </a:r>
            <a:endParaRPr b="0" lang="uk-U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4FFF63E-AB8F-4FB4-A59D-7691B4BBFE0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&lt;дата/час&gt;</a:t>
            </a:r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pc="-1" strike="noStrike">
                <a:solidFill>
                  <a:srgbClr val="000000"/>
                </a:solidFill>
                <a:latin typeface="Times New Roman"/>
              </a:rPr>
              <a:t>&lt;нижній колонтитул&gt;</a:t>
            </a:r>
            <a:endParaRPr b="0" lang="uk-U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C198B1-8CFD-49EB-989C-ADBE4DBD669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&lt;дата/час&gt;</a:t>
            </a:r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pc="-1" strike="noStrike">
                <a:solidFill>
                  <a:srgbClr val="000000"/>
                </a:solidFill>
                <a:latin typeface="Times New Roman"/>
              </a:rPr>
              <a:t>&lt;нижній колонтитул&gt;</a:t>
            </a:r>
            <a:endParaRPr b="0" lang="uk-U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FDB885-F6BC-46A1-9E00-B6E8EF3D272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&lt;дата/час&gt;</a:t>
            </a:r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pc="-1" strike="noStrike">
                <a:solidFill>
                  <a:srgbClr val="000000"/>
                </a:solidFill>
                <a:latin typeface="Times New Roman"/>
              </a:rPr>
              <a:t>&lt;нижній колонтитул&gt;</a:t>
            </a:r>
            <a:endParaRPr b="0" lang="uk-U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904A99-8D81-41FF-A6D7-D77AAED22FE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&lt;дата/час&gt;</a:t>
            </a:r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pc="-1" strike="noStrike">
                <a:solidFill>
                  <a:srgbClr val="000000"/>
                </a:solidFill>
                <a:latin typeface="Times New Roman"/>
              </a:rPr>
              <a:t>&lt;нижній колонтитул&gt;</a:t>
            </a:r>
            <a:endParaRPr b="0" lang="uk-U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5F586E4-624D-437C-A545-DAE89398654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uk-U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a6a6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8000" spc="-1" strike="noStrike">
                <a:solidFill>
                  <a:schemeClr val="dk1"/>
                </a:solidFill>
                <a:latin typeface="Calibri Light"/>
              </a:rPr>
              <a:t>Контролер перерв</a:t>
            </a:r>
            <a:endParaRPr b="0" lang="en-US" sz="80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523880" y="464472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uk-UA" sz="2400" spc="-1" strike="noStrike">
                <a:solidFill>
                  <a:schemeClr val="dk1"/>
                </a:solidFill>
                <a:latin typeface="Calibri"/>
              </a:rPr>
              <a:t>Підготував: Дем’яник Дмитро</a:t>
            </a:r>
            <a:endParaRPr b="0" lang="uk-UA" sz="2400" spc="-1" strike="noStrike">
              <a:solidFill>
                <a:schemeClr val="dk1"/>
              </a:solidFill>
              <a:latin typeface="Calibri"/>
            </a:endParaRPr>
          </a:p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uk-UA" sz="2400" spc="-1" strike="noStrike">
                <a:solidFill>
                  <a:schemeClr val="dk1"/>
                </a:solidFill>
                <a:latin typeface="Calibri"/>
              </a:rPr>
              <a:t>Група: ІМ-41мп</a:t>
            </a:r>
            <a:endParaRPr b="0" lang="uk-UA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a6a6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32840"/>
            <a:ext cx="9143640" cy="14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8000" spc="-1" strike="noStrike">
                <a:solidFill>
                  <a:schemeClr val="dk1"/>
                </a:solidFill>
                <a:latin typeface="Calibri Light"/>
              </a:rPr>
              <a:t>Проблема</a:t>
            </a:r>
            <a:endParaRPr b="0" lang="en-US" sz="80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523880" y="1980000"/>
            <a:ext cx="9143640" cy="432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uk-UA" sz="3000" spc="-1" strike="noStrike">
                <a:solidFill>
                  <a:schemeClr val="dk1"/>
                </a:solidFill>
                <a:latin typeface="Calibri"/>
              </a:rPr>
              <a:t>Програмісти можуть довго сидіти за пк без перерв, що негативно впливає на здоров’я</a:t>
            </a:r>
            <a:endParaRPr b="0" lang="uk-UA" sz="3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5220000" y="3513240"/>
            <a:ext cx="6476760" cy="314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a6a6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32840"/>
            <a:ext cx="9143640" cy="14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8000" spc="-1" strike="noStrike">
                <a:solidFill>
                  <a:schemeClr val="dk1"/>
                </a:solidFill>
                <a:latin typeface="Calibri Light"/>
              </a:rPr>
              <a:t>Контролер перерв</a:t>
            </a:r>
            <a:endParaRPr b="0" lang="en-US" sz="80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680000" y="2520000"/>
            <a:ext cx="7163640" cy="432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uk-UA" sz="3000" spc="-1" strike="noStrike">
                <a:solidFill>
                  <a:schemeClr val="dk1"/>
                </a:solidFill>
                <a:latin typeface="Calibri"/>
              </a:rPr>
              <a:t>Дана програмає надає можливість створювати перерви шляхом блокування можливості працювати за пк на певний час (блокування мишки, клавіатури, спустошення монітору)</a:t>
            </a:r>
            <a:endParaRPr b="0" lang="uk-UA" sz="3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10600" y="1980000"/>
            <a:ext cx="4469400" cy="399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a6a6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>
            <a:alphaModFix amt="80000"/>
          </a:blip>
          <a:stretch/>
        </p:blipFill>
        <p:spPr>
          <a:xfrm>
            <a:off x="1288440" y="180000"/>
            <a:ext cx="10051560" cy="65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a6a6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32840"/>
            <a:ext cx="9143640" cy="14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buNone/>
            </a:pPr>
            <a:r>
              <a:rPr b="0" lang="en-US" sz="7000" spc="-1" strike="noStrike">
                <a:solidFill>
                  <a:schemeClr val="dk1"/>
                </a:solidFill>
                <a:latin typeface="Calibri"/>
              </a:rPr>
              <a:t>Програма</a:t>
            </a:r>
            <a:endParaRPr b="0" lang="en-US" sz="7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40000" y="1980000"/>
            <a:ext cx="5760000" cy="432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uk-UA" sz="3200" spc="-1" strike="noStrike">
                <a:solidFill>
                  <a:srgbClr val="000000"/>
                </a:solidFill>
                <a:latin typeface="Arial"/>
              </a:rPr>
              <a:t>Програма є фоновою.</a:t>
            </a:r>
            <a:br>
              <a:rPr sz="3200"/>
            </a:br>
            <a:r>
              <a:rPr b="0" lang="uk-UA" sz="3200" spc="-1" strike="noStrike">
                <a:solidFill>
                  <a:srgbClr val="000000"/>
                </a:solidFill>
                <a:latin typeface="Arial"/>
              </a:rPr>
              <a:t>Головне вікно має кнопки налаштувань та «запуск», що запускає таймер</a:t>
            </a:r>
            <a:endParaRPr b="0" lang="uk-UA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6416640" y="2160000"/>
            <a:ext cx="5463360" cy="43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a6a6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32840"/>
            <a:ext cx="9143640" cy="14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buNone/>
            </a:pPr>
            <a:r>
              <a:rPr b="0" lang="en-US" sz="7000" spc="-1" strike="noStrike">
                <a:solidFill>
                  <a:schemeClr val="dk1"/>
                </a:solidFill>
                <a:latin typeface="Calibri"/>
              </a:rPr>
              <a:t>Налаштування</a:t>
            </a:r>
            <a:endParaRPr b="0" lang="en-US" sz="7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6120000" y="4860000"/>
            <a:ext cx="5743800" cy="183816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7740000" y="1696320"/>
            <a:ext cx="4234680" cy="298368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667080" y="3960000"/>
            <a:ext cx="4552920" cy="2761920"/>
          </a:xfrm>
          <a:prstGeom prst="rect">
            <a:avLst/>
          </a:prstGeom>
          <a:ln w="0">
            <a:noFill/>
          </a:ln>
        </p:spPr>
      </p:pic>
      <p:sp>
        <p:nvSpPr>
          <p:cNvPr id="82" name="Title 6"/>
          <p:cNvSpPr txBox="1"/>
          <p:nvPr/>
        </p:nvSpPr>
        <p:spPr>
          <a:xfrm>
            <a:off x="756360" y="2160000"/>
            <a:ext cx="9143640" cy="14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Вікна налаштувань:</a:t>
            </a:r>
            <a:br>
              <a:rPr sz="3000"/>
            </a:b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- Налаштування таймера</a:t>
            </a:r>
            <a:br>
              <a:rPr sz="3000"/>
            </a:b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- Налаштування перерви</a:t>
            </a:r>
            <a:br>
              <a:rPr sz="3000"/>
            </a:b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- Налаштування ефектів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a6a6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3880" y="132840"/>
            <a:ext cx="9143640" cy="14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buNone/>
            </a:pPr>
            <a:r>
              <a:rPr b="0" lang="en-US" sz="7000" spc="-1" strike="noStrike">
                <a:solidFill>
                  <a:schemeClr val="dk1"/>
                </a:solidFill>
                <a:latin typeface="Calibri"/>
              </a:rPr>
              <a:t>Робота</a:t>
            </a:r>
            <a:endParaRPr b="0" lang="en-US" sz="7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Title 8"/>
          <p:cNvSpPr txBox="1"/>
          <p:nvPr/>
        </p:nvSpPr>
        <p:spPr>
          <a:xfrm>
            <a:off x="1260000" y="5220000"/>
            <a:ext cx="10260000" cy="14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/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Таймер в правому нижньому куті екрана</a:t>
            </a:r>
            <a:br>
              <a:rPr sz="3000"/>
            </a:b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(у налаштуваннях можна вказати як для часу роботи, так і для часу перерви)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4465440" y="3600000"/>
            <a:ext cx="3454560" cy="1670400"/>
          </a:xfrm>
          <a:prstGeom prst="rect">
            <a:avLst/>
          </a:prstGeom>
          <a:ln w="0">
            <a:noFill/>
          </a:ln>
        </p:spPr>
      </p:pic>
      <p:sp>
        <p:nvSpPr>
          <p:cNvPr id="86" name="Title 9"/>
          <p:cNvSpPr txBox="1"/>
          <p:nvPr/>
        </p:nvSpPr>
        <p:spPr>
          <a:xfrm>
            <a:off x="720000" y="1980000"/>
            <a:ext cx="9143640" cy="14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Ефекти:</a:t>
            </a:r>
            <a:br>
              <a:rPr sz="3000"/>
            </a:b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- чорний екран – не дає щось бачити на екрані</a:t>
            </a:r>
            <a:br>
              <a:rPr sz="3000"/>
            </a:b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- зупинка аудіо та медіа</a:t>
            </a:r>
            <a:br>
              <a:rPr sz="3000"/>
            </a:b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- зупинка мишки (працює частково)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a6a6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32840"/>
            <a:ext cx="9143640" cy="14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buNone/>
            </a:pPr>
            <a:r>
              <a:rPr b="0" lang="en-US" sz="7000" spc="-1" strike="noStrike">
                <a:solidFill>
                  <a:schemeClr val="dk1"/>
                </a:solidFill>
                <a:latin typeface="Calibri"/>
              </a:rPr>
              <a:t>Майбутні покращення</a:t>
            </a:r>
            <a:endParaRPr b="0" lang="en-US" sz="7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Title 12"/>
          <p:cNvSpPr txBox="1"/>
          <p:nvPr/>
        </p:nvSpPr>
        <p:spPr>
          <a:xfrm>
            <a:off x="720000" y="1800000"/>
            <a:ext cx="9143640" cy="4320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- Оптимізація</a:t>
            </a:r>
            <a:br>
              <a:rPr sz="3000"/>
            </a:b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- блокування клавіатури</a:t>
            </a:r>
            <a:br>
              <a:rPr sz="3000"/>
            </a:b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- вдосконалення блокування мишки</a:t>
            </a:r>
            <a:br>
              <a:rPr sz="3000"/>
            </a:b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- можливість вказати розташування таймери</a:t>
            </a:r>
            <a:br>
              <a:rPr sz="3000"/>
            </a:b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- звукові сигнали для попередження</a:t>
            </a:r>
            <a:br>
              <a:rPr sz="3000"/>
            </a:b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- додавання англійської мови</a:t>
            </a:r>
            <a:br>
              <a:rPr sz="3000"/>
            </a:b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- тестування та впровадження на інші ОС та смартфони</a:t>
            </a:r>
            <a:br>
              <a:rPr sz="3000"/>
            </a:b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- додати можливіть користувачам створювати та добавляти нові ефекти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Application>LibreOffice/7.6.5.2$Windows_X86_64 LibreOffice_project/38d5f62f85355c192ef5f1dd47c5c0c0c6d6598b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2024-12-29T15:17:26Z</dcterms:created>
  <dc:creator>Dema None</dc:creator>
  <dc:description/>
  <dc:language>uk-UA</dc:language>
  <cp:lastModifiedBy/>
  <dcterms:modified xsi:type="dcterms:W3CDTF">2024-12-29T19:29:37Z</dcterms:modified>
  <cp:revision>8</cp:revision>
  <dc:subject/>
  <dc:title>WPS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