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746974"/>
            <a:ext cx="12024575" cy="781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FRIENDLY PASSWORD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1" y="1635616"/>
            <a:ext cx="6645497" cy="44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649868"/>
            <a:ext cx="12011696" cy="1280890"/>
          </a:xfrm>
        </p:spPr>
        <p:txBody>
          <a:bodyPr/>
          <a:lstStyle/>
          <a:p>
            <a:pPr algn="ctr"/>
            <a:r>
              <a:rPr lang="en-US" dirty="0" smtClean="0"/>
              <a:t>        ACCESS AN APP/SITE EASY AND SECURE ,WITHOUT REMEMBER THE USERNAME &amp;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55" y="2133600"/>
            <a:ext cx="5474264" cy="3778250"/>
          </a:xfrm>
        </p:spPr>
      </p:pic>
    </p:spTree>
    <p:extLst>
      <p:ext uri="{BB962C8B-B14F-4D97-AF65-F5344CB8AC3E}">
        <p14:creationId xmlns:p14="http://schemas.microsoft.com/office/powerpoint/2010/main" val="379017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5" y="914400"/>
            <a:ext cx="12011695" cy="861812"/>
          </a:xfrm>
        </p:spPr>
        <p:txBody>
          <a:bodyPr/>
          <a:lstStyle/>
          <a:p>
            <a:pPr algn="ctr"/>
            <a:r>
              <a:rPr lang="en-US" dirty="0" smtClean="0"/>
              <a:t>APPLICATIONS,SITES,ACCOUNTS…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42" y="2017690"/>
            <a:ext cx="6812086" cy="3778250"/>
          </a:xfrm>
        </p:spPr>
      </p:pic>
    </p:spTree>
    <p:extLst>
      <p:ext uri="{BB962C8B-B14F-4D97-AF65-F5344CB8AC3E}">
        <p14:creationId xmlns:p14="http://schemas.microsoft.com/office/powerpoint/2010/main" val="16191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953036"/>
            <a:ext cx="12011695" cy="951963"/>
          </a:xfrm>
        </p:spPr>
        <p:txBody>
          <a:bodyPr/>
          <a:lstStyle/>
          <a:p>
            <a:pPr algn="ctr"/>
            <a:r>
              <a:rPr lang="en-US" dirty="0" smtClean="0"/>
              <a:t>TIRED OF WASTING YOUR TIME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8" y="2133600"/>
            <a:ext cx="5781451" cy="3778250"/>
          </a:xfrm>
        </p:spPr>
      </p:pic>
    </p:spTree>
    <p:extLst>
      <p:ext uri="{BB962C8B-B14F-4D97-AF65-F5344CB8AC3E}">
        <p14:creationId xmlns:p14="http://schemas.microsoft.com/office/powerpoint/2010/main" val="33399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624110"/>
            <a:ext cx="1199881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FRIENDLYPASSWORD</a:t>
            </a:r>
            <a:br>
              <a:rPr lang="en-US" dirty="0" smtClean="0"/>
            </a:br>
            <a:r>
              <a:rPr lang="en-US" dirty="0" smtClean="0"/>
              <a:t>EASY,SECURE,FAST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49" y="1905000"/>
            <a:ext cx="4026795" cy="4586400"/>
          </a:xfrm>
        </p:spPr>
      </p:pic>
    </p:spTree>
    <p:extLst>
      <p:ext uri="{BB962C8B-B14F-4D97-AF65-F5344CB8AC3E}">
        <p14:creationId xmlns:p14="http://schemas.microsoft.com/office/powerpoint/2010/main" val="32010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624110"/>
            <a:ext cx="12037453" cy="1280890"/>
          </a:xfrm>
        </p:spPr>
        <p:txBody>
          <a:bodyPr/>
          <a:lstStyle/>
          <a:p>
            <a:pPr algn="ctr"/>
            <a:r>
              <a:rPr lang="en-US" dirty="0" smtClean="0"/>
              <a:t>EASY TO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46" y="1905000"/>
            <a:ext cx="2945510" cy="1662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468192"/>
            <a:ext cx="3857625" cy="5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624110"/>
            <a:ext cx="11998817" cy="1280890"/>
          </a:xfrm>
        </p:spPr>
        <p:txBody>
          <a:bodyPr/>
          <a:lstStyle/>
          <a:p>
            <a:pPr algn="ctr"/>
            <a:r>
              <a:rPr lang="en-US" dirty="0" smtClean="0"/>
              <a:t>EASY TO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4" y="1674254"/>
            <a:ext cx="3721994" cy="42375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73" y="1674254"/>
            <a:ext cx="2631583" cy="15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624110"/>
            <a:ext cx="12024575" cy="1280890"/>
          </a:xfrm>
        </p:spPr>
        <p:txBody>
          <a:bodyPr/>
          <a:lstStyle/>
          <a:p>
            <a:pPr algn="ctr"/>
            <a:r>
              <a:rPr lang="en-US" dirty="0" smtClean="0"/>
              <a:t>MANAGE YOUR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8" y="1905001"/>
            <a:ext cx="3490175" cy="4302616"/>
          </a:xfrm>
        </p:spPr>
      </p:pic>
      <p:sp>
        <p:nvSpPr>
          <p:cNvPr id="6" name="Smiley Face 5"/>
          <p:cNvSpPr/>
          <p:nvPr/>
        </p:nvSpPr>
        <p:spPr>
          <a:xfrm>
            <a:off x="5722512" y="2627290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82" y="624110"/>
            <a:ext cx="12007918" cy="1280890"/>
          </a:xfrm>
        </p:spPr>
        <p:txBody>
          <a:bodyPr/>
          <a:lstStyle/>
          <a:p>
            <a:pPr algn="ctr"/>
            <a:r>
              <a:rPr lang="en-US" dirty="0" smtClean="0"/>
              <a:t>         CHANGE PROFILE PICTURE AND NEVER LOOSE THE OLD ONES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6" y="2133599"/>
            <a:ext cx="3425780" cy="42543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1" y="2133599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624110"/>
            <a:ext cx="11998817" cy="1280890"/>
          </a:xfrm>
        </p:spPr>
        <p:txBody>
          <a:bodyPr/>
          <a:lstStyle/>
          <a:p>
            <a:pPr algn="ctr"/>
            <a:r>
              <a:rPr lang="en-US" dirty="0" smtClean="0"/>
              <a:t>          SECURE YOUR PASSWORDS AND NEVER FORGET AN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7" y="2859110"/>
            <a:ext cx="5318974" cy="33613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76" y="1905000"/>
            <a:ext cx="3372589" cy="28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55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FRIENDLY PASSWORD</vt:lpstr>
      <vt:lpstr>APPLICATIONS,SITES,ACCOUNTS… </vt:lpstr>
      <vt:lpstr>TIRED OF WASTING YOUR TIME ?</vt:lpstr>
      <vt:lpstr>USE FRIENDLYPASSWORD EASY,SECURE,FAST </vt:lpstr>
      <vt:lpstr>EASY TO REGISTER</vt:lpstr>
      <vt:lpstr>EASY TO LOGIN</vt:lpstr>
      <vt:lpstr>MANAGE YOUR ACCOUNT</vt:lpstr>
      <vt:lpstr>         CHANGE PROFILE PICTURE AND NEVER LOOSE THE OLD ONES</vt:lpstr>
      <vt:lpstr>          SECURE YOUR PASSWORDS AND NEVER FORGET AN ACCOUNT</vt:lpstr>
      <vt:lpstr>        ACCESS AN APP/SITE EASY AND SECURE ,WITHOUT REMEMBER THE USERNAME &amp; PASSWORD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PASSWORD</dc:title>
  <dc:creator>Silviu Dema</dc:creator>
  <cp:lastModifiedBy>Silviu Dema</cp:lastModifiedBy>
  <cp:revision>4</cp:revision>
  <dcterms:created xsi:type="dcterms:W3CDTF">2019-01-12T13:19:11Z</dcterms:created>
  <dcterms:modified xsi:type="dcterms:W3CDTF">2019-01-12T13:57:20Z</dcterms:modified>
</cp:coreProperties>
</file>