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</a:rPr>
              <a:t>GUN VIOLENCE</a:t>
            </a:r>
            <a:br>
              <a:rPr lang="en-US" sz="6600" b="1" dirty="0">
                <a:solidFill>
                  <a:schemeClr val="bg1"/>
                </a:solidFill>
                <a:latin typeface="+mn-lt"/>
              </a:rPr>
            </a:br>
            <a:r>
              <a:rPr lang="en-US" sz="6600" b="1" dirty="0">
                <a:solidFill>
                  <a:schemeClr val="bg1"/>
                </a:solidFill>
                <a:latin typeface="+mn-lt"/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chemeClr val="bg1"/>
                </a:solidFill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chemeClr val="bg1"/>
                </a:solidFill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chemeClr val="bg1"/>
                </a:solidFill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b="1" dirty="0">
                <a:solidFill>
                  <a:schemeClr val="bg1"/>
                </a:solidFill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4136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THE STORY UNFINISHED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Last time we’ve showed you these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E68DCC-B3CC-4A59-A923-7E54B98D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4" y="1901660"/>
            <a:ext cx="1848553" cy="184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FEF49-8A65-4D2B-B0C1-CB7B57F3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3" y="1901660"/>
            <a:ext cx="1848553" cy="1848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8844C-C0BF-4803-8050-4059611D3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1901660"/>
            <a:ext cx="1848553" cy="18485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353CFB-AC0D-4275-890C-C57164B68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2" y="4401564"/>
            <a:ext cx="1848553" cy="18485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2630C-F2FC-47EE-80B9-D048AAEA9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3" y="4401564"/>
            <a:ext cx="1848554" cy="1848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2C9C2-D9B6-428F-A59D-7C4E4320F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4401563"/>
            <a:ext cx="1848553" cy="18485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72D4D20-17CF-4BC3-B2AD-8A6D9AC79427}"/>
              </a:ext>
            </a:extLst>
          </p:cNvPr>
          <p:cNvSpPr txBox="1">
            <a:spLocks/>
          </p:cNvSpPr>
          <p:nvPr/>
        </p:nvSpPr>
        <p:spPr>
          <a:xfrm>
            <a:off x="838198" y="651352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But what if you wanted these too?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955570-02C1-4D13-BB7B-7CBABCB212A1}"/>
              </a:ext>
            </a:extLst>
          </p:cNvPr>
          <p:cNvSpPr txBox="1">
            <a:spLocks/>
          </p:cNvSpPr>
          <p:nvPr/>
        </p:nvSpPr>
        <p:spPr>
          <a:xfrm>
            <a:off x="838198" y="797555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Or just use different data for the same charts?</a:t>
            </a:r>
          </a:p>
        </p:txBody>
      </p:sp>
    </p:spTree>
    <p:extLst>
      <p:ext uri="{BB962C8B-B14F-4D97-AF65-F5344CB8AC3E}">
        <p14:creationId xmlns:p14="http://schemas.microsoft.com/office/powerpoint/2010/main" val="3637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428 0.3643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18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364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59428 0.3629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1814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59428 -0.3643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-18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59428 -0.3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-182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64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31" grpId="0"/>
      <p:bldP spid="31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We hear you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And we’ve prepared something cool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6BC5C-CDB4-47CF-942C-87CD9AEE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4" y="1977827"/>
            <a:ext cx="1197085" cy="5551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A587D9-312F-46DF-80DE-B743109F2EB0}"/>
              </a:ext>
            </a:extLst>
          </p:cNvPr>
          <p:cNvGrpSpPr/>
          <p:nvPr/>
        </p:nvGrpSpPr>
        <p:grpSpPr>
          <a:xfrm>
            <a:off x="488620" y="1763452"/>
            <a:ext cx="11597703" cy="1110342"/>
            <a:chOff x="488620" y="1763452"/>
            <a:chExt cx="11597703" cy="111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F6180C-36CE-4AB9-AE21-277D3E6B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20" y="1763452"/>
              <a:ext cx="983920" cy="98392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0A22D30-AB01-41B5-AB89-D273D1E04AF5}"/>
                </a:ext>
              </a:extLst>
            </p:cNvPr>
            <p:cNvSpPr txBox="1">
              <a:spLocks/>
            </p:cNvSpPr>
            <p:nvPr/>
          </p:nvSpPr>
          <p:spPr>
            <a:xfrm>
              <a:off x="1776314" y="1763452"/>
              <a:ext cx="10310009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More data: scraped from web using </a:t>
              </a:r>
              <a:r>
                <a:rPr lang="en-US" sz="3600" b="1" dirty="0" err="1">
                  <a:solidFill>
                    <a:schemeClr val="bg1"/>
                  </a:solidFill>
                  <a:latin typeface="+mn-lt"/>
                </a:rPr>
                <a:t>beautifulsoup</a:t>
              </a:r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 and stored in </a:t>
              </a:r>
              <a:r>
                <a:rPr lang="en-US" sz="3600" b="1" dirty="0" err="1">
                  <a:solidFill>
                    <a:schemeClr val="bg1"/>
                  </a:solidFill>
                  <a:latin typeface="+mn-lt"/>
                </a:rPr>
                <a:t>sqlite</a:t>
              </a:r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 DB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02D479-5357-480D-B76B-B5BC922E71C9}"/>
              </a:ext>
            </a:extLst>
          </p:cNvPr>
          <p:cNvGrpSpPr/>
          <p:nvPr/>
        </p:nvGrpSpPr>
        <p:grpSpPr>
          <a:xfrm>
            <a:off x="365603" y="4171977"/>
            <a:ext cx="11460794" cy="1110342"/>
            <a:chOff x="365603" y="5391177"/>
            <a:chExt cx="11460794" cy="1110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D9CC3C-EC1C-48D0-8D8C-1189E4A1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3" y="5588468"/>
              <a:ext cx="2821425" cy="766313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B419EDF4-57DF-4007-BE52-9A4DE5B33031}"/>
                </a:ext>
              </a:extLst>
            </p:cNvPr>
            <p:cNvSpPr txBox="1">
              <a:spLocks/>
            </p:cNvSpPr>
            <p:nvPr/>
          </p:nvSpPr>
          <p:spPr>
            <a:xfrm>
              <a:off x="3751176" y="5391177"/>
              <a:ext cx="8075221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Drag, DROP and resize thanks to </a:t>
              </a:r>
              <a:r>
                <a:rPr lang="en-US" sz="3600" b="1" dirty="0" err="1">
                  <a:solidFill>
                    <a:schemeClr val="bg1"/>
                  </a:solidFill>
                  <a:latin typeface="+mn-lt"/>
                </a:rPr>
                <a:t>jquery</a:t>
              </a:r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 and gridstack.js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1B83-6B84-42F2-A823-E754BDFBFC2A}"/>
              </a:ext>
            </a:extLst>
          </p:cNvPr>
          <p:cNvGrpSpPr/>
          <p:nvPr/>
        </p:nvGrpSpPr>
        <p:grpSpPr>
          <a:xfrm>
            <a:off x="488620" y="2967714"/>
            <a:ext cx="11337777" cy="1181402"/>
            <a:chOff x="488620" y="3577314"/>
            <a:chExt cx="11337777" cy="118140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8DB09E4-45FD-49C6-86E9-F7712B2D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88856" y="3577314"/>
              <a:ext cx="2837541" cy="1110342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1CB8036-531B-42C4-8671-6BA8AC9F219F}"/>
                </a:ext>
              </a:extLst>
            </p:cNvPr>
            <p:cNvSpPr txBox="1">
              <a:spLocks/>
            </p:cNvSpPr>
            <p:nvPr/>
          </p:nvSpPr>
          <p:spPr>
            <a:xfrm>
              <a:off x="488620" y="3648374"/>
              <a:ext cx="8500236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 err="1">
                  <a:solidFill>
                    <a:schemeClr val="bg1"/>
                  </a:solidFill>
                  <a:latin typeface="+mn-lt"/>
                </a:rPr>
                <a:t>STATE-of-the-art</a:t>
              </a:r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 charts powered by plotly.js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F0F550C-0C87-4EF9-90B0-AF65F560A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5" y="3160234"/>
            <a:ext cx="1197085" cy="5551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084A72-0308-4A6A-85B6-C14A3B2D3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6" y="4474839"/>
            <a:ext cx="1197085" cy="55517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CFD4765-0132-474C-9214-8A5364DDC262}"/>
              </a:ext>
            </a:extLst>
          </p:cNvPr>
          <p:cNvGrpSpPr/>
          <p:nvPr/>
        </p:nvGrpSpPr>
        <p:grpSpPr>
          <a:xfrm>
            <a:off x="488619" y="5470160"/>
            <a:ext cx="10835219" cy="1177023"/>
            <a:chOff x="488619" y="3581693"/>
            <a:chExt cx="10835219" cy="117702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58DED8B-057D-4612-B441-6A1C9191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96" y="3581693"/>
              <a:ext cx="1110342" cy="1110342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2690983-8DEC-4A1C-A45B-71F7C7D81673}"/>
                </a:ext>
              </a:extLst>
            </p:cNvPr>
            <p:cNvSpPr txBox="1">
              <a:spLocks/>
            </p:cNvSpPr>
            <p:nvPr/>
          </p:nvSpPr>
          <p:spPr>
            <a:xfrm>
              <a:off x="488619" y="3648374"/>
              <a:ext cx="9724877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And a little surprise cooked with d3.js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459B92F-A197-45D4-90A6-9743742C4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7" y="5814427"/>
            <a:ext cx="1197085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1.13008 0.00231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89 -0.00116 L -3.33333E-6 -3.29597E-1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6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1.13008 0.00231 " pathEditMode="relative" rAng="0" ptsTypes="AA">
                                      <p:cBhvr>
                                        <p:cTn id="34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682 -4.44444E-6 L 3.33333E-6 -4.44444E-6 " pathEditMode="relative" rAng="0" ptsTypes="AA">
                                      <p:cBhvr>
                                        <p:cTn id="41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5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026" y="2873829"/>
            <a:ext cx="3202737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406" y="3151414"/>
            <a:ext cx="1197085" cy="55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10839" y="3151413"/>
            <a:ext cx="1197085" cy="55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6" y="1857735"/>
            <a:ext cx="1197085" cy="55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5" y="4445095"/>
            <a:ext cx="1197085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123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GUN VIOLENCE UNCOVERED</vt:lpstr>
      <vt:lpstr>THE STORY UNFINISHED</vt:lpstr>
      <vt:lpstr>We hear you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100</cp:revision>
  <dcterms:created xsi:type="dcterms:W3CDTF">2018-09-16T06:29:27Z</dcterms:created>
  <dcterms:modified xsi:type="dcterms:W3CDTF">2018-12-11T20:56:40Z</dcterms:modified>
</cp:coreProperties>
</file>