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74" r:id="rId4"/>
    <p:sldId id="275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222"/>
    <a:srgbClr val="F6DEB3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Grid="0">
      <p:cViewPr varScale="1">
        <p:scale>
          <a:sx n="99" d="100"/>
          <a:sy n="99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6DEB3"/>
                </a:solidFill>
              </a:rPr>
              <a:t>GUN VIOLENCE</a:t>
            </a:r>
            <a:br>
              <a:rPr lang="en-US" sz="7200" dirty="0">
                <a:solidFill>
                  <a:srgbClr val="F6DEB3"/>
                </a:solidFill>
              </a:rPr>
            </a:br>
            <a:r>
              <a:rPr lang="en-US" sz="7200" dirty="0">
                <a:solidFill>
                  <a:srgbClr val="F6DEB3"/>
                </a:solidFill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6DEB3"/>
                </a:solidFill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4136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524" y="2873829"/>
            <a:ext cx="2834951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F6DEB3"/>
                </a:solidFill>
              </a:rPr>
              <a:t>Q &amp;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3440" y="3151414"/>
            <a:ext cx="1197087" cy="55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341472" y="3151413"/>
            <a:ext cx="1197087" cy="55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5" y="1857735"/>
            <a:ext cx="1197087" cy="55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4" y="4445095"/>
            <a:ext cx="1197087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B22222"/>
                </a:solidFill>
              </a:rPr>
              <a:t>GUN VIOLENCE</a:t>
            </a:r>
            <a:br>
              <a:rPr lang="en-US" sz="7200" dirty="0">
                <a:solidFill>
                  <a:srgbClr val="B22222"/>
                </a:solidFill>
              </a:rPr>
            </a:br>
            <a:r>
              <a:rPr lang="en-US" sz="7200" dirty="0">
                <a:solidFill>
                  <a:srgbClr val="B22222"/>
                </a:solidFill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B22222"/>
                </a:solidFill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B22222"/>
                </a:solidFill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B22222"/>
                </a:solidFill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B22222"/>
                </a:solidFill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B22222"/>
                </a:solidFill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25636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524" y="2873829"/>
            <a:ext cx="2834951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B22222"/>
                </a:solidFill>
              </a:rPr>
              <a:t>Q &amp;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3440" y="3151414"/>
            <a:ext cx="1197087" cy="55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341472" y="3151413"/>
            <a:ext cx="1197087" cy="55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5" y="1857735"/>
            <a:ext cx="1197087" cy="55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4" y="4445095"/>
            <a:ext cx="1197087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dirty="0"/>
              <a:t>THE STORY UNFINISHED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Last time we’ve showed you these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E68DCC-B3CC-4A59-A923-7E54B98D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4" y="1761695"/>
            <a:ext cx="1848553" cy="184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FEF49-8A65-4D2B-B0C1-CB7B57F3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3" y="1761695"/>
            <a:ext cx="1848553" cy="1848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8844C-C0BF-4803-8050-4059611D3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1761695"/>
            <a:ext cx="1848553" cy="18485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353CFB-AC0D-4275-890C-C57164B68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2" y="4261599"/>
            <a:ext cx="1848553" cy="18485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2630C-F2FC-47EE-80B9-D048AAEA9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3" y="4261599"/>
            <a:ext cx="1848554" cy="1848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2C9C2-D9B6-428F-A59D-7C4E4320F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4261598"/>
            <a:ext cx="1848553" cy="18485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72D4D20-17CF-4BC3-B2AD-8A6D9AC79427}"/>
              </a:ext>
            </a:extLst>
          </p:cNvPr>
          <p:cNvSpPr txBox="1">
            <a:spLocks/>
          </p:cNvSpPr>
          <p:nvPr/>
        </p:nvSpPr>
        <p:spPr>
          <a:xfrm>
            <a:off x="838198" y="651352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But what if you wanted these too?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955570-02C1-4D13-BB7B-7CBABCB212A1}"/>
              </a:ext>
            </a:extLst>
          </p:cNvPr>
          <p:cNvSpPr txBox="1">
            <a:spLocks/>
          </p:cNvSpPr>
          <p:nvPr/>
        </p:nvSpPr>
        <p:spPr>
          <a:xfrm>
            <a:off x="838198" y="648259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 just use different data for the same charts?</a:t>
            </a:r>
          </a:p>
        </p:txBody>
      </p:sp>
    </p:spTree>
    <p:extLst>
      <p:ext uri="{BB962C8B-B14F-4D97-AF65-F5344CB8AC3E}">
        <p14:creationId xmlns:p14="http://schemas.microsoft.com/office/powerpoint/2010/main" val="3637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59428 0.3643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1824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364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7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59427 0.3629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2" y="1831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59428 -0.3643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8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59427 -0.3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3" y="-182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364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31" grpId="0"/>
      <p:bldP spid="31" grpId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122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GUN VIOLENCE UNCOVERED</vt:lpstr>
      <vt:lpstr>Q &amp; A</vt:lpstr>
      <vt:lpstr>GUN VIOLENCE UNCOVERED</vt:lpstr>
      <vt:lpstr>Q &amp; A</vt:lpstr>
      <vt:lpstr>THE STORY UNFINISHED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93</cp:revision>
  <dcterms:created xsi:type="dcterms:W3CDTF">2018-09-16T06:29:27Z</dcterms:created>
  <dcterms:modified xsi:type="dcterms:W3CDTF">2018-12-10T11:09:31Z</dcterms:modified>
</cp:coreProperties>
</file>