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Chaplygin" initials="AC" lastIdx="1" clrIdx="0">
    <p:extLst>
      <p:ext uri="{19B8F6BF-5375-455C-9EA6-DF929625EA0E}">
        <p15:presenceInfo xmlns:p15="http://schemas.microsoft.com/office/powerpoint/2012/main" userId="5b3f7a0a04f2ff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EB3"/>
    <a:srgbClr val="B22222"/>
    <a:srgbClr val="8A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09" autoAdjust="0"/>
  </p:normalViewPr>
  <p:slideViewPr>
    <p:cSldViewPr snapToGrid="0">
      <p:cViewPr varScale="1">
        <p:scale>
          <a:sx n="99" d="100"/>
          <a:sy n="99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4A5FB-BAFE-4D6E-847B-1CA79A6F356C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36144-2E2E-483E-8D4E-7A087D64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5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Wait for bullets to show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36144-2E2E-483E-8D4E-7A087D64C6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2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6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3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5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1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5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7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2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52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31CE-1F76-40D7-9D25-FE76AD3C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939" y="1240978"/>
            <a:ext cx="4611661" cy="1110342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8800" dirty="0">
                <a:solidFill>
                  <a:srgbClr val="F6DEB3"/>
                </a:solidFill>
                <a:latin typeface="Algerian" panose="04020705040A02060702" pitchFamily="82" charset="0"/>
              </a:rPr>
              <a:t>WHEAT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A13B2-084F-4845-8CDD-CE62F3F25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50600" y="1518562"/>
            <a:ext cx="1197085" cy="5551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6D004C-CB4C-42C6-B075-7B1EBDBEB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441854" y="1518563"/>
            <a:ext cx="1197085" cy="55516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7DE1104-07DC-4D9A-BD63-9C1C77AF4028}"/>
              </a:ext>
            </a:extLst>
          </p:cNvPr>
          <p:cNvSpPr txBox="1">
            <a:spLocks/>
          </p:cNvSpPr>
          <p:nvPr/>
        </p:nvSpPr>
        <p:spPr>
          <a:xfrm>
            <a:off x="3638939" y="4212778"/>
            <a:ext cx="4611661" cy="111034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>
                <a:solidFill>
                  <a:schemeClr val="bg1"/>
                </a:solidFill>
                <a:latin typeface="Algerian" panose="04020705040A02060702" pitchFamily="82" charset="0"/>
              </a:rPr>
              <a:t>BLACK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EBB00D-65C8-4CC5-A9CC-7C2C2D37D3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50600" y="4490362"/>
            <a:ext cx="1197082" cy="555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04751D-7A83-48B3-B3C8-858A67690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441854" y="4490363"/>
            <a:ext cx="1197082" cy="55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8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734637F-1D52-4642-9A78-99FED6C300F6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1205</TotalTime>
  <Words>9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WHEAT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Gun Violence</dc:title>
  <dc:creator>Andrei Chaplygin</dc:creator>
  <cp:lastModifiedBy>Andrei Chaplygin</cp:lastModifiedBy>
  <cp:revision>101</cp:revision>
  <dcterms:created xsi:type="dcterms:W3CDTF">2018-09-16T06:29:27Z</dcterms:created>
  <dcterms:modified xsi:type="dcterms:W3CDTF">2018-12-11T10:41:40Z</dcterms:modified>
</cp:coreProperties>
</file>