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9" autoAdjust="0"/>
  </p:normalViewPr>
  <p:slideViewPr>
    <p:cSldViewPr snapToGrid="0">
      <p:cViewPr varScale="1">
        <p:scale>
          <a:sx n="103" d="100"/>
          <a:sy n="103" d="100"/>
        </p:scale>
        <p:origin x="34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16-Sep-18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5</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6</a:t>
            </a:fld>
            <a:endParaRPr lang="en-US"/>
          </a:p>
        </p:txBody>
      </p:sp>
    </p:spTree>
    <p:extLst>
      <p:ext uri="{BB962C8B-B14F-4D97-AF65-F5344CB8AC3E}">
        <p14:creationId xmlns:p14="http://schemas.microsoft.com/office/powerpoint/2010/main" val="157779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16-Sep-18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16-Sep-18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16-Sep-18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16-Sep-18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a:t>
            </a:r>
            <a:r>
              <a:rPr lang="en-US" sz="3200" dirty="0" err="1"/>
              <a:t>Kimmay</a:t>
            </a:r>
            <a:r>
              <a:rPr lang="en-US" sz="3200" dirty="0"/>
              <a:t>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id="{CA67CB04-51B0-4B94-9021-CBD1760C2060}"/>
              </a:ext>
            </a:extLst>
          </p:cNvPr>
          <p:cNvGrpSpPr/>
          <p:nvPr/>
        </p:nvGrpSpPr>
        <p:grpSpPr>
          <a:xfrm>
            <a:off x="297023" y="2998241"/>
            <a:ext cx="11422225" cy="1693241"/>
            <a:chOff x="297023" y="2998241"/>
            <a:chExt cx="11422225" cy="1693241"/>
          </a:xfrm>
        </p:grpSpPr>
        <p:sp>
          <p:nvSpPr>
            <p:cNvPr id="12" name="Rectangle 11">
              <a:extLst>
                <a:ext uri="{FF2B5EF4-FFF2-40B4-BE49-F238E27FC236}">
                  <a16:creationId xmlns:a16="http://schemas.microsoft.com/office/drawing/2014/main"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id="{0E012897-06F5-4DFA-BB8E-E0E4122E656F}"/>
                </a:ext>
              </a:extLst>
            </p:cNvPr>
            <p:cNvSpPr/>
            <p:nvPr/>
          </p:nvSpPr>
          <p:spPr>
            <a:xfrm>
              <a:off x="297023" y="3503613"/>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knows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B4AC59EF-4BBE-447B-B79F-9953B6884732}"/>
                </a:ext>
              </a:extLst>
            </p:cNvPr>
            <p:cNvSpPr>
              <a:spLocks noChangeArrowheads="1"/>
            </p:cNvSpPr>
            <p:nvPr/>
          </p:nvSpPr>
          <p:spPr bwMode="auto">
            <a:xfrm>
              <a:off x="398106" y="4479886"/>
              <a:ext cx="9178795"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93559 more knows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IS IT DANGEROUS OUT THERE?</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285999" y="35456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VERY MUCH SO</a:t>
            </a:r>
          </a:p>
        </p:txBody>
      </p:sp>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548</TotalTime>
  <Words>1276</Words>
  <Application>Microsoft Office PowerPoint</Application>
  <PresentationFormat>Widescreen</PresentationFormat>
  <Paragraphs>78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Consolas</vt:lpstr>
      <vt:lpstr>Copperplate Gothic Light</vt:lpstr>
      <vt:lpstr>Courier New</vt:lpstr>
      <vt:lpstr>Office Theme</vt:lpstr>
      <vt:lpstr>GUN VIOLENCE</vt:lpstr>
      <vt:lpstr>PowerPoint Presentation</vt:lpstr>
      <vt:lpstr>QUESTIONS</vt:lpstr>
      <vt:lpstr>WHAT IS UNDER THE HOOD</vt:lpstr>
      <vt:lpstr>ENTER THE ANALYSYS</vt:lpstr>
      <vt:lpstr>Q: IS IT DANGEROUS OUT THERE?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Andrei Chaplygin</cp:lastModifiedBy>
  <cp:revision>43</cp:revision>
  <dcterms:created xsi:type="dcterms:W3CDTF">2018-09-16T06:29:27Z</dcterms:created>
  <dcterms:modified xsi:type="dcterms:W3CDTF">2018-09-17T06:30:09Z</dcterms:modified>
</cp:coreProperties>
</file>