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9" autoAdjust="0"/>
  </p:normalViewPr>
  <p:slideViewPr>
    <p:cSldViewPr snapToGrid="0">
      <p:cViewPr varScale="1">
        <p:scale>
          <a:sx n="103" d="100"/>
          <a:sy n="103" d="100"/>
        </p:scale>
        <p:origin x="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16-Sep-18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16-Sep-18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16-Sep-18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16-Sep-18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16-Sep-18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60700"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283</TotalTime>
  <Words>340</Words>
  <Application>Microsoft Office PowerPoint</Application>
  <PresentationFormat>Widescreen</PresentationFormat>
  <Paragraphs>31</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Copperplate Gothic Light</vt:lpstr>
      <vt:lpstr>Office Theme</vt:lpstr>
      <vt:lpstr>GUN VIOLENCE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27</cp:revision>
  <dcterms:created xsi:type="dcterms:W3CDTF">2018-09-16T06:29:27Z</dcterms:created>
  <dcterms:modified xsi:type="dcterms:W3CDTF">2018-09-16T11:13:50Z</dcterms:modified>
</cp:coreProperties>
</file>