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95906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21132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36001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02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7251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60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843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480552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460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8035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36118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21839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31346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5599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8624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4818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88567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B3B2-1007-4513-9660-49FD78DEE29D}" type="datetimeFigureOut">
              <a:rPr lang="bs-Latn-BA" smtClean="0"/>
              <a:t>19. 1. 2022.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106C-CA6D-4C07-9538-E3A4776D5B0D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82467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3BC8-3888-4083-A82A-86BFAC82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bs-Latn-B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FireWire</a:t>
            </a:r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31683-1258-4342-A834-2B9C3F64FE8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5991497"/>
            <a:ext cx="2100263" cy="728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s-Latn-B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</a:p>
          <a:p>
            <a:pPr marL="0" indent="0">
              <a:buNone/>
            </a:pPr>
            <a:r>
              <a:rPr lang="bs-Latn-B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Samed Mujkanović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0C7AC-8010-4C04-B140-781EDB034976}"/>
              </a:ext>
            </a:extLst>
          </p:cNvPr>
          <p:cNvSpPr txBox="1"/>
          <p:nvPr/>
        </p:nvSpPr>
        <p:spPr>
          <a:xfrm>
            <a:off x="0" y="138112"/>
            <a:ext cx="2763570" cy="977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Univerzitet u Zenici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Politehnički fakultet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Akademska godina 2021/22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0BB6-88D0-460D-B7AE-869605464C48}"/>
              </a:ext>
            </a:extLst>
          </p:cNvPr>
          <p:cNvSpPr txBox="1"/>
          <p:nvPr/>
        </p:nvSpPr>
        <p:spPr>
          <a:xfrm>
            <a:off x="11251446" y="6074134"/>
            <a:ext cx="1034358" cy="645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Mentor: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Afan Čečo</a:t>
            </a:r>
            <a:endParaRPr lang="bs-Latn-BA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77FED-B44B-460B-97CF-AA6F88EF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48" y="2168021"/>
            <a:ext cx="653453" cy="83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EDB6-7C58-4133-97B7-3715845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863"/>
            <a:ext cx="10353761" cy="1326321"/>
          </a:xfrm>
        </p:spPr>
        <p:txBody>
          <a:bodyPr/>
          <a:lstStyle/>
          <a:p>
            <a:r>
              <a:rPr lang="bs-Latn-BA" dirty="0"/>
              <a:t>Šta je Firewire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7754B-2358-4A01-9772-967DE95EB44D}"/>
              </a:ext>
            </a:extLst>
          </p:cNvPr>
          <p:cNvSpPr txBox="1"/>
          <p:nvPr/>
        </p:nvSpPr>
        <p:spPr>
          <a:xfrm>
            <a:off x="278675" y="2032816"/>
            <a:ext cx="6096000" cy="2792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FireWire veza vam omogućava da šaljete podatke na i sa digitalnih uređaja velikog propusnog opsega kao što su digitalni kamkorderi, i to je brže od USB-a.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Verovatno ste čuli za termin FireWire ako vas zanima digitalni video – ili ga možda znate kao Sony i.Link ili kao IEEE 1394, službeni naziv za standard.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FireWire je način povezivanja različitih dijelova opreme tako da mogu lako i brzo dijeliti informacije.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Prvobitno kreiran od strane Apple-a i standardizovan 1995. godine kao specifikacija IEEE 1394 High Performance Serial Bus, FireWire je vrlo sličan Universal Serial Bus (USB).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bs-Latn-BA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658E5-61DC-4275-939A-D1463DDF2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08" y="2117872"/>
            <a:ext cx="4899542" cy="27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6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730ABA-08B0-4368-85F7-0EE412C17FC5}"/>
              </a:ext>
            </a:extLst>
          </p:cNvPr>
          <p:cNvSpPr txBox="1"/>
          <p:nvPr/>
        </p:nvSpPr>
        <p:spPr>
          <a:xfrm>
            <a:off x="174172" y="1680105"/>
            <a:ext cx="6261462" cy="2643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Dizajneri FireWire-a su imali nekoliko posebnih ciljeva na umu kada su ga kreirali :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Brz prijenos podataka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Mogućnost postavljanja puno uređaja na sabirnicu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Jednostavnost upotrebe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Opskrba strujom preko kabla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Plug-and-play performanse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Niska cijena kabliranja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Niski troškovi implementacije.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102F5B-97CF-4FB0-BECF-32581638E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34" y="1680105"/>
            <a:ext cx="4737281" cy="27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851E-A4A2-4572-B6FE-2885452F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2548"/>
            <a:ext cx="10353761" cy="1326321"/>
          </a:xfrm>
        </p:spPr>
        <p:txBody>
          <a:bodyPr/>
          <a:lstStyle/>
          <a:p>
            <a:r>
              <a:rPr lang="bs-Latn-BA" dirty="0"/>
              <a:t>Kako radi firewire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751CE-4124-4659-9738-7967DF468D5C}"/>
              </a:ext>
            </a:extLst>
          </p:cNvPr>
          <p:cNvSpPr txBox="1"/>
          <p:nvPr/>
        </p:nvSpPr>
        <p:spPr>
          <a:xfrm>
            <a:off x="505097" y="2214093"/>
            <a:ext cx="6096000" cy="3026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FireWire je metoda prijenosa informacija između digitalnih uređaja, posebno audio i video opreme.  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FireWire magistralu možete povezati do 63 uređaja. 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Operativni sistemi Windows (98 i noviji) i Mac OS (8.6 i noviji) ga podržavaju.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Recimo da imate digitalni kamkorder povezan na kućni računar. Kada se vaš računar uključi, on ispituje sve uređaje povezane na magistralu i svakom dodeljuje adresu, proces koji se naziva nabrajanje.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FireWire je plug-and-play, tako da ako povežete novi FireWire uređaj na računar, operativni sistem ga automatski detektuje i traži disk sa drajverom. Ako ste već instalirali uređaj, računar ga aktivira i počinje da razgovara sa njim. FireWire uređaji se mogu priključiti i isključiti u bilo koje vrijeme, čak i kada su uključeni.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200DF-6442-488A-A821-2487CD958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153" y="2214093"/>
            <a:ext cx="44767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5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96FF-2A6D-4D2C-8A8D-28054C11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5445"/>
            <a:ext cx="10353761" cy="1326321"/>
          </a:xfrm>
        </p:spPr>
        <p:txBody>
          <a:bodyPr/>
          <a:lstStyle/>
          <a:p>
            <a:r>
              <a:rPr lang="bs-Latn-BA" dirty="0"/>
              <a:t>Slanje podataka preko firewire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976BD-1AD9-4015-BA70-EDD1A76EE624}"/>
              </a:ext>
            </a:extLst>
          </p:cNvPr>
          <p:cNvSpPr txBox="1"/>
          <p:nvPr/>
        </p:nvSpPr>
        <p:spPr>
          <a:xfrm>
            <a:off x="296092" y="2146721"/>
            <a:ext cx="6096000" cy="3360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FireWire koristi 64-bitno fiksno adresiranje, zasnovano na IEEE 1212 standardu. Postoje tri dijela svakog paketa informacija koje uređaj šalje preko FireWire-a: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- 10-bitni ID sabirnice koji se koristi za određivanje sa koje FireWire sabirnice dolaze podaci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- 6-bitni fizički ID koji identifikuje koji je uređaj na magistrali poslao podatke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- 48-bitno područje za skladištenje koje može adresirati 256 terabajta informacija za svaki čvor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Kamkorder je povezan na eksterni hard disk koji je povezan sa računarom A. Računar A je povezan sa računarom B, koji je povezan sa računarom C. Računaru C su potrebna četiri skoka da pristupi kameri.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 pretpostavkom da su svi uređaji u ovoj postavci opremljeni FireWire 800, kamkorder može biti udaljen do 400 metara od računara C.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F3899-DDFC-4C23-B78A-A151E9D1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88" y="2959612"/>
            <a:ext cx="4916382" cy="17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A6CA-22D4-4B8F-8B19-D621AD20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4800"/>
            <a:ext cx="10353761" cy="1326321"/>
          </a:xfrm>
        </p:spPr>
        <p:txBody>
          <a:bodyPr/>
          <a:lstStyle/>
          <a:p>
            <a:r>
              <a:rPr lang="bs-Latn-BA" dirty="0"/>
              <a:t>Verzije firewire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E9C32-EC78-43CE-80B5-CAFC9024831A}"/>
              </a:ext>
            </a:extLst>
          </p:cNvPr>
          <p:cNvSpPr txBox="1"/>
          <p:nvPr/>
        </p:nvSpPr>
        <p:spPr>
          <a:xfrm>
            <a:off x="313509" y="1526618"/>
            <a:ext cx="60960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1394, prvi naziv nazvan </a:t>
            </a:r>
            <a:r>
              <a:rPr lang="bs-Latn-BA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FireWire 400</a:t>
            </a:r>
            <a:r>
              <a:rPr lang="bs-Latn-B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, objavljen je 1995. godine. On koristi šestocifreni konektor i može prenijeti podatke na 100, 200 ili 400 Mbps.</a:t>
            </a:r>
          </a:p>
          <a:p>
            <a:pPr>
              <a:spcAft>
                <a:spcPts val="12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2000. godine je objavljen IEEE 1394a. Obezbeđene su poboljšane funkcije koje uključuju režim uštede energije. IEEE 1394a koristi 4-pinski konektor umesto šest pinova koji postoje u FireWire 400, jer ne uključuje konektore za napajanje.</a:t>
            </a:r>
          </a:p>
          <a:p>
            <a:pPr>
              <a:spcAft>
                <a:spcPts val="12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Samo dvije godine kasnije došli su IEEE 1394b, zvani </a:t>
            </a:r>
            <a:r>
              <a:rPr lang="bs-Latn-BA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FireWire 800</a:t>
            </a:r>
            <a:r>
              <a:rPr lang="bs-Latn-B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ili </a:t>
            </a:r>
            <a:r>
              <a:rPr lang="bs-Latn-BA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S800</a:t>
            </a:r>
            <a:r>
              <a:rPr lang="bs-Latn-B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. Ova verzija IEEE 1394a podržava brzine prenosa do 800 Mbps na kablovima dužine do 100 metara. Konektori na kablovima za FireWire 800 nisu isti kao kod FireWire 400.</a:t>
            </a:r>
          </a:p>
          <a:p>
            <a:pPr>
              <a:spcAft>
                <a:spcPts val="12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Krajem 2000-ih, </a:t>
            </a:r>
            <a:r>
              <a:rPr lang="bs-Latn-BA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FireWire S1600</a:t>
            </a:r>
            <a:r>
              <a:rPr lang="bs-Latn-B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 </a:t>
            </a:r>
            <a:r>
              <a:rPr lang="bs-Latn-BA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S3200</a:t>
            </a:r>
            <a:r>
              <a:rPr lang="bs-Latn-B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su pušteni. Podržali su brzine prenosa brzine od 1.572 Mbps i 3.145 Mb / s. Međutim, </a:t>
            </a:r>
            <a:r>
              <a:rPr lang="bs-Latn-B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kako</a:t>
            </a:r>
            <a:r>
              <a:rPr lang="bs-Latn-B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malo ovih uređaja pušteno na slobodu da se ne bi smjele ni smatrati dijelom vremenske linije razvoja FireWire-a.</a:t>
            </a:r>
          </a:p>
          <a:p>
            <a:pPr>
              <a:spcAft>
                <a:spcPts val="12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Apple je 2011. godine započeo zamjenu FireWire-a sa mnogo bržim Thunderbolt-om.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5092A-2498-40EB-B01C-C74E894B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11" y="2649401"/>
            <a:ext cx="4476115" cy="23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CD71-FB46-4D42-AF8A-6B26591A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8674"/>
            <a:ext cx="10353761" cy="1326321"/>
          </a:xfrm>
        </p:spPr>
        <p:txBody>
          <a:bodyPr/>
          <a:lstStyle/>
          <a:p>
            <a:r>
              <a:rPr lang="bs-Latn-BA" dirty="0"/>
              <a:t>Firewire vs usb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D386A-75EB-49F5-A1C3-8BFEAE14096D}"/>
              </a:ext>
            </a:extLst>
          </p:cNvPr>
          <p:cNvSpPr txBox="1"/>
          <p:nvPr/>
        </p:nvSpPr>
        <p:spPr>
          <a:xfrm>
            <a:off x="487679" y="2018101"/>
            <a:ext cx="6096000" cy="282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Ključna razlika između FireWire-a i USB-a je u tome što je FireWire namijenjen uređajima koji rade s mnogo više podataka – kao što su kamkorderi, DVD plejeri i digitalne audio opreme. FireWire i USB dijele brojne karakteristike, ali se razlikuju na neke važne načine.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Implementacija FireWire-a košta nešto više od USB-a, što je dovelo do usvajanja USB-a kao standarda za povezivanje većine perifernih uređaja kojima nije potrebna magistrala velike brzine.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s-Latn-B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Brzina na stranu, velika razlika između FireWire-a i USB 2.0 je u tome što je USB 2.0 baziran na hostu, što znači da se uređaji moraju povezati sa računarom da bi komunicirali. FireWire je peer-to-peer, što znači da dvije FireWire kamere mogu razgovarati jedna s drugom bez prolaska kroz računar.</a:t>
            </a:r>
            <a:endParaRPr lang="bs-Latn-B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98907-00D3-407B-AAA1-51FD760A5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6" y="2095139"/>
            <a:ext cx="4322445" cy="264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24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</TotalTime>
  <Words>745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Times New Roman</vt:lpstr>
      <vt:lpstr>Damask</vt:lpstr>
      <vt:lpstr>FireWire </vt:lpstr>
      <vt:lpstr>Šta je Firewire</vt:lpstr>
      <vt:lpstr>PowerPoint Presentation</vt:lpstr>
      <vt:lpstr>Kako radi firewire</vt:lpstr>
      <vt:lpstr>Slanje podataka preko firewire</vt:lpstr>
      <vt:lpstr>Verzije firewire</vt:lpstr>
      <vt:lpstr>Firewire vs usb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FireWire </dc:title>
  <dc:creator>Samed Mujkanovic</dc:creator>
  <cp:lastModifiedBy>Samed Mujkanovic</cp:lastModifiedBy>
  <cp:revision>1</cp:revision>
  <dcterms:created xsi:type="dcterms:W3CDTF">2022-01-19T21:37:57Z</dcterms:created>
  <dcterms:modified xsi:type="dcterms:W3CDTF">2022-01-19T22:20:26Z</dcterms:modified>
</cp:coreProperties>
</file>