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sqFNZ1fRTfp1iEOibtgTSQv1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e32b5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de32b5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32b504ed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de32b504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a1cb75267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da1cb7526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1cb7526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da1cb752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a1cb7526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da1cb752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32b50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de32b50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a14898538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da1489853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357864" y="1555955"/>
            <a:ext cx="7989723" cy="164444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-99330" y="3576493"/>
            <a:ext cx="7975483" cy="68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89BFF"/>
              </a:buClr>
              <a:buSzPts val="2800"/>
              <a:buNone/>
              <a:defRPr sz="2800" b="0" i="0">
                <a:solidFill>
                  <a:srgbClr val="F89B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839065" y="450782"/>
            <a:ext cx="5847733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9BFF"/>
              </a:buClr>
              <a:buSzPts val="3600"/>
              <a:buFont typeface="Calibri"/>
              <a:buNone/>
              <a:defRPr sz="3600">
                <a:solidFill>
                  <a:srgbClr val="F89B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839065" y="1214307"/>
            <a:ext cx="5847733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41590" y="349696"/>
            <a:ext cx="8246070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26843" y="1415845"/>
            <a:ext cx="8246070" cy="31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9BFF"/>
              </a:buClr>
              <a:buSzPts val="2400"/>
              <a:buNone/>
              <a:defRPr sz="2400" b="1">
                <a:solidFill>
                  <a:srgbClr val="F89B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536879" y="2068932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4572000" y="15965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9BFF"/>
              </a:buClr>
              <a:buSzPts val="2400"/>
              <a:buNone/>
              <a:defRPr sz="2400" b="1">
                <a:solidFill>
                  <a:srgbClr val="F89B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4"/>
          </p:nvPr>
        </p:nvSpPr>
        <p:spPr>
          <a:xfrm>
            <a:off x="4572000" y="2068932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203005" y="1887795"/>
            <a:ext cx="8203575" cy="1364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MPLS tehnologija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713600" y="4268350"/>
            <a:ext cx="3370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s-Latn-BA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Samed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Mujkanović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32b504ed_0_0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Lab 3</a:t>
            </a:r>
            <a:endParaRPr/>
          </a:p>
        </p:txBody>
      </p:sp>
      <p:sp>
        <p:nvSpPr>
          <p:cNvPr id="168" name="Google Shape;168;gde32b504ed_0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9" name="Google Shape;169;gde32b50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0" y="2148025"/>
            <a:ext cx="2585025" cy="230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de32b504e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875" y="2148025"/>
            <a:ext cx="2863724" cy="23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de32b504e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849" y="2331978"/>
            <a:ext cx="2986600" cy="18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32b504ed_0_15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Lab 3</a:t>
            </a:r>
            <a:endParaRPr/>
          </a:p>
        </p:txBody>
      </p:sp>
      <p:sp>
        <p:nvSpPr>
          <p:cNvPr id="177" name="Google Shape;177;gde32b504ed_0_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8" name="Google Shape;178;gde32b504e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0" y="1456175"/>
            <a:ext cx="2133600" cy="183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de32b504e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75" y="1598963"/>
            <a:ext cx="1799525" cy="15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de32b504ed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337" y="1598974"/>
            <a:ext cx="1799525" cy="16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e32b504ed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5650" y="3286813"/>
            <a:ext cx="1898451" cy="1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de32b504ed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47" y="3286825"/>
            <a:ext cx="2084602" cy="17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de32b504ed_0_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7062" y="3244238"/>
            <a:ext cx="1910692" cy="16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3134200" y="3006850"/>
            <a:ext cx="407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HVALA NA PAŽNJI :)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2839065" y="450782"/>
            <a:ext cx="5847733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9BFF"/>
              </a:buClr>
              <a:buSzPts val="3600"/>
              <a:buFont typeface="Calibri"/>
              <a:buNone/>
            </a:pPr>
            <a:r>
              <a:rPr lang="en-US"/>
              <a:t>Sadržaj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2839065" y="1444607"/>
            <a:ext cx="5847600" cy="3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Uvod u MPLS tehnologiju</a:t>
            </a:r>
            <a:endParaRPr sz="21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Kako funkcioniše MPLS ?</a:t>
            </a:r>
            <a:endParaRPr sz="21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LFA (label-swapping forwarding algorithm)</a:t>
            </a:r>
            <a:endParaRPr sz="2100"/>
          </a:p>
          <a:p>
            <a:pPr marL="457200" lvl="0" indent="-3619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Poboljšavanje funkcionalnosti usmjeravanja</a:t>
            </a:r>
            <a:endParaRPr sz="2100"/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MPLS Aplikacije</a:t>
            </a:r>
            <a:endParaRPr sz="2100"/>
          </a:p>
          <a:p>
            <a:pPr marL="137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Zaključak</a:t>
            </a:r>
            <a:endParaRPr sz="2100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441590" y="349696"/>
            <a:ext cx="8246070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Uvod u MPLS tehnologiju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032725" y="1600200"/>
            <a:ext cx="6782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-US" sz="1400"/>
              <a:t>tehnologija koja osigurava tradicionalni model prosljeđivanja paketa kroz mrežu, all na mnogo elegantniji, efikasniji i brži način.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-US" sz="1400"/>
              <a:t>MPLS koristi postupak zvan zamjena labela(label swapping) za transport paketa kroz mrežu. 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-US" sz="1400"/>
              <a:t> Labele su zapravo kratke i fiksne duljine (oko 30 bit)  identifikacijske oznake paketa.</a:t>
            </a:r>
            <a:endParaRPr sz="14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highlight>
                  <a:schemeClr val="lt1"/>
                </a:highlight>
              </a:rPr>
              <a:t>        </a:t>
            </a:r>
            <a:endParaRPr sz="1200">
              <a:highlight>
                <a:schemeClr val="lt1"/>
              </a:highlight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8644150" y="4544700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750" y="3330925"/>
            <a:ext cx="3420501" cy="171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2779025" y="1497000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Kako funkcioniše MPLS ?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61225" y="1719625"/>
            <a:ext cx="4982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1.korak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 Mreža automatski gradi tablice usmjeravanja na temelju poznatih mehanizama kao što su OSPF (Open shortest path first), BGP (Border gateway protocol) ili IS-IS(Intermediate System to Intermediate System).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korak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Paket ulazi na ulazni LER gdje mu se na temelju zaglavlja određuje labela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korak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LSR u jezgri MPLS mreže čita labelu(oznaku) na svakom primljenom paketu, traži odgovarajući zapis unutar tablice usmjeravanja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korak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Izlazni LER skida i odbacuje labelu , pročita zaglavlje paketa i prosljeđuje ga na odredišnu adresu zapisanu unutar IP zaglavlja.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75" y="2277378"/>
            <a:ext cx="3496151" cy="210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1cb75267_0_13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57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900" b="1"/>
              <a:t>LFA (label-swapping forwarding algorithm)</a:t>
            </a:r>
            <a:endParaRPr sz="3880"/>
          </a:p>
        </p:txBody>
      </p:sp>
      <p:sp>
        <p:nvSpPr>
          <p:cNvPr id="128" name="Google Shape;128;gda1cb75267_0_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9" name="Google Shape;129;gda1cb75267_0_13"/>
          <p:cNvSpPr txBox="1"/>
          <p:nvPr/>
        </p:nvSpPr>
        <p:spPr>
          <a:xfrm>
            <a:off x="491325" y="1711950"/>
            <a:ext cx="7983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Prosljeđivanje svih paketa MPLS mrežama zasnovano je na LFA (label-swapping forwarding algorithm)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Signalizacije i razmjena labela su glavne operacije LFA. Labela je kao što smo već i ranije rekli kratka, i fiksne duljine, vrijednost pohranjena u zaglavlju paketa koja određuje Forwarding Equivalence Class (FEC).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da1cb7526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925" y="2678225"/>
            <a:ext cx="4879274" cy="13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da1cb75267_0_13"/>
          <p:cNvSpPr txBox="1"/>
          <p:nvPr/>
        </p:nvSpPr>
        <p:spPr>
          <a:xfrm>
            <a:off x="744650" y="4199250"/>
            <a:ext cx="717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Label-Switched Path (LSP) je unaprijed određeni put, ekvivalentan sa virtualnim krugom, jer definiše put od ulazne do izlazne tačke.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a1cb75267_0_21"/>
          <p:cNvSpPr txBox="1">
            <a:spLocks noGrp="1"/>
          </p:cNvSpPr>
          <p:nvPr>
            <p:ph type="title"/>
          </p:nvPr>
        </p:nvSpPr>
        <p:spPr>
          <a:xfrm>
            <a:off x="1461591" y="688403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2286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 b="1"/>
              <a:t>Poboljšavanje funkcionalnosti usmjeravanja</a:t>
            </a:r>
            <a:endParaRPr sz="2511"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37" name="Google Shape;137;gda1cb75267_0_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8" name="Google Shape;138;gda1cb75267_0_21"/>
          <p:cNvSpPr txBox="1"/>
          <p:nvPr/>
        </p:nvSpPr>
        <p:spPr>
          <a:xfrm>
            <a:off x="199575" y="2422125"/>
            <a:ext cx="40458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Ako korisnik A šalje paket korisniku C,paket slijedi put 1(Path 1) jer je to najkraći put izračunat sa IGP.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 ako i korisnik B šalje paket korisniku C paket prolazi istim putem kroz jezgru.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Zbog toga može doći do zagušenja na usmjeritelju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da1cb7526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175" y="2357387"/>
            <a:ext cx="4273451" cy="16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1cb75267_0_29"/>
          <p:cNvSpPr txBox="1">
            <a:spLocks noGrp="1"/>
          </p:cNvSpPr>
          <p:nvPr>
            <p:ph type="title"/>
          </p:nvPr>
        </p:nvSpPr>
        <p:spPr>
          <a:xfrm>
            <a:off x="928866" y="38902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r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/>
              <a:t>MPLS Aplikacije</a:t>
            </a:r>
            <a:endParaRPr sz="3100"/>
          </a:p>
        </p:txBody>
      </p:sp>
      <p:sp>
        <p:nvSpPr>
          <p:cNvPr id="145" name="Google Shape;145;gda1cb75267_0_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6" name="Google Shape;146;gda1cb75267_0_29"/>
          <p:cNvSpPr txBox="1"/>
          <p:nvPr/>
        </p:nvSpPr>
        <p:spPr>
          <a:xfrm>
            <a:off x="245650" y="1907775"/>
            <a:ext cx="84411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Trenutno postoje tri popularne aplikacije za MPLS jezgre velikih ISP mreža: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Engineering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of Service (CoS)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Private Networks (VPNs)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engineering dopušta ISP da mijenja prometne tokove sa najkraćeg puta izračunatog pomoću IGP-a na potencijalno manje zagušljive puteve kroz mrežu.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MPLS dopušta davateljima usluga da počinju podržavati različite usluge. Različite usluge  zahtijevaju različite mehanizme klasificiranja prometa u manji broj uslužnih razreda.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VPN simulira privatni WAN preko Interneta. Da bi ponudio VPN usluge ISP mora riješiti problem privatnosti podataka i podržati korištenje nejedinstvenih privatnih IP adresa.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32b504ed_0_6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Zaključak</a:t>
            </a:r>
            <a:endParaRPr/>
          </a:p>
        </p:txBody>
      </p:sp>
      <p:sp>
        <p:nvSpPr>
          <p:cNvPr id="152" name="Google Shape;152;gde32b504ed_0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3" name="Google Shape;153;gde32b504ed_0_6"/>
          <p:cNvSpPr txBox="1"/>
          <p:nvPr/>
        </p:nvSpPr>
        <p:spPr>
          <a:xfrm>
            <a:off x="104150" y="2197875"/>
            <a:ext cx="8831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Svi ISP-i suočavaju se sa izazovom ogromnog porasta mreža i zahtjeva za mrežnim prometom. Zato su prisiljeni tražiti nove poboljšane metode distibucije prometa kroz mrežu, jer dosadašnje performanse temeljne na IP-over-ATM modelu ne mogu zadovoljiti sva potraživanja i moraju biti nadomještena višeuslužnim okruženjima. MPLS pokazuje znatna poboljšanja prema IP-over-ATM modelu. Glavne prednosti MPLS-a su: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Jednostavniji mrežni dizajn i djelovanje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Dokazana prilagodljivost promjenama i zahtjevima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14898538_0_20"/>
          <p:cNvSpPr txBox="1">
            <a:spLocks noGrp="1"/>
          </p:cNvSpPr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											Lab 3</a:t>
            </a:r>
            <a:endParaRPr/>
          </a:p>
        </p:txBody>
      </p:sp>
      <p:sp>
        <p:nvSpPr>
          <p:cNvPr id="159" name="Google Shape;159;gda14898538_0_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0" name="Google Shape;160;gda1489853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0" y="2393125"/>
            <a:ext cx="2687250" cy="17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da1489853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825" y="2191160"/>
            <a:ext cx="2249850" cy="22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da14898538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909" y="1864900"/>
            <a:ext cx="2641841" cy="2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MPLS tehnologija</vt:lpstr>
      <vt:lpstr>Sadržaj</vt:lpstr>
      <vt:lpstr>Uvod u MPLS tehnologiju</vt:lpstr>
      <vt:lpstr>Kako funkcioniše MPLS ?</vt:lpstr>
      <vt:lpstr>LFA (label-swapping forwarding algorithm)</vt:lpstr>
      <vt:lpstr>Poboljšavanje funkcionalnosti usmjeravanja </vt:lpstr>
      <vt:lpstr>MPLS Aplikacije</vt:lpstr>
      <vt:lpstr>Zaključak</vt:lpstr>
      <vt:lpstr>           Lab 3</vt:lpstr>
      <vt:lpstr>Lab 3</vt:lpstr>
      <vt:lpstr>Lab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tehnologija</dc:title>
  <dc:creator>Demas</dc:creator>
  <cp:lastModifiedBy>Demas</cp:lastModifiedBy>
  <cp:revision>1</cp:revision>
  <dcterms:created xsi:type="dcterms:W3CDTF">2017-08-01T15:40:51Z</dcterms:created>
  <dcterms:modified xsi:type="dcterms:W3CDTF">2022-06-07T11:18:01Z</dcterms:modified>
</cp:coreProperties>
</file>