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E61-8675-479A-8803-25B508D0C90E}" type="datetimeFigureOut">
              <a:rPr lang="en-US" smtClean="0"/>
              <a:pPr/>
              <a:t>10/6/2009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14D1C-A59A-4EAC-8DA8-5C9C17874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E61-8675-479A-8803-25B508D0C90E}" type="datetimeFigureOut">
              <a:rPr lang="en-US" smtClean="0"/>
              <a:pPr/>
              <a:t>10/6/2009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14D1C-A59A-4EAC-8DA8-5C9C17874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E61-8675-479A-8803-25B508D0C90E}" type="datetimeFigureOut">
              <a:rPr lang="en-US" smtClean="0"/>
              <a:pPr/>
              <a:t>10/6/2009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14D1C-A59A-4EAC-8DA8-5C9C17874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E61-8675-479A-8803-25B508D0C90E}" type="datetimeFigureOut">
              <a:rPr lang="en-US" smtClean="0"/>
              <a:pPr/>
              <a:t>10/6/2009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14D1C-A59A-4EAC-8DA8-5C9C17874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E61-8675-479A-8803-25B508D0C90E}" type="datetimeFigureOut">
              <a:rPr lang="en-US" smtClean="0"/>
              <a:pPr/>
              <a:t>10/6/2009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14D1C-A59A-4EAC-8DA8-5C9C17874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E61-8675-479A-8803-25B508D0C90E}" type="datetimeFigureOut">
              <a:rPr lang="en-US" smtClean="0"/>
              <a:pPr/>
              <a:t>10/6/2009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14D1C-A59A-4EAC-8DA8-5C9C17874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E61-8675-479A-8803-25B508D0C90E}" type="datetimeFigureOut">
              <a:rPr lang="en-US" smtClean="0"/>
              <a:pPr/>
              <a:t>10/6/2009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14D1C-A59A-4EAC-8DA8-5C9C17874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E61-8675-479A-8803-25B508D0C90E}" type="datetimeFigureOut">
              <a:rPr lang="en-US" smtClean="0"/>
              <a:pPr/>
              <a:t>10/6/2009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14D1C-A59A-4EAC-8DA8-5C9C17874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E61-8675-479A-8803-25B508D0C90E}" type="datetimeFigureOut">
              <a:rPr lang="en-US" smtClean="0"/>
              <a:pPr/>
              <a:t>10/6/2009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14D1C-A59A-4EAC-8DA8-5C9C17874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E61-8675-479A-8803-25B508D0C90E}" type="datetimeFigureOut">
              <a:rPr lang="en-US" smtClean="0"/>
              <a:pPr/>
              <a:t>10/6/2009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14D1C-A59A-4EAC-8DA8-5C9C17874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E61-8675-479A-8803-25B508D0C90E}" type="datetimeFigureOut">
              <a:rPr lang="en-US" smtClean="0"/>
              <a:pPr/>
              <a:t>10/6/2009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14D1C-A59A-4EAC-8DA8-5C9C17874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28E61-8675-479A-8803-25B508D0C90E}" type="datetimeFigureOut">
              <a:rPr lang="en-US" smtClean="0"/>
              <a:pPr/>
              <a:t>10/6/2009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14D1C-A59A-4EAC-8DA8-5C9C17874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Shopped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4</a:t>
            </a:r>
          </a:p>
          <a:p>
            <a:r>
              <a:rPr lang="en-US" dirty="0" smtClean="0"/>
              <a:t>Greg, Dan and Andy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 in two weeks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Opening and Saving of image</a:t>
            </a:r>
          </a:p>
          <a:p>
            <a:r>
              <a:rPr lang="en-US" dirty="0" smtClean="0"/>
              <a:t>Resize</a:t>
            </a:r>
          </a:p>
          <a:p>
            <a:r>
              <a:rPr lang="en-US" dirty="0" smtClean="0"/>
              <a:t>Zoom</a:t>
            </a:r>
          </a:p>
          <a:p>
            <a:r>
              <a:rPr lang="en-US" dirty="0" smtClean="0"/>
              <a:t>Rotate</a:t>
            </a:r>
          </a:p>
          <a:p>
            <a:r>
              <a:rPr lang="en-US" dirty="0" smtClean="0"/>
              <a:t>Enabling/Disabling Features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Opening and Saving of image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open just about anything (.jpg, .jpeg, .bmp, .</a:t>
            </a:r>
            <a:r>
              <a:rPr lang="en-US" dirty="0" err="1" smtClean="0"/>
              <a:t>ppm</a:t>
            </a:r>
            <a:r>
              <a:rPr lang="en-US" dirty="0" smtClean="0"/>
              <a:t>, .gif)</a:t>
            </a:r>
          </a:p>
          <a:p>
            <a:endParaRPr lang="en-US" dirty="0" smtClean="0"/>
          </a:p>
          <a:p>
            <a:r>
              <a:rPr lang="en-US" dirty="0" smtClean="0"/>
              <a:t>We currently save JPEG format. We will add more save formats later.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done arbitrarily</a:t>
            </a:r>
          </a:p>
          <a:p>
            <a:endParaRPr lang="en-US" dirty="0" smtClean="0"/>
          </a:p>
          <a:p>
            <a:r>
              <a:rPr lang="en-US" dirty="0" smtClean="0"/>
              <a:t>User enters a percentage in dialog box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done arbitrarily</a:t>
            </a:r>
          </a:p>
          <a:p>
            <a:endParaRPr lang="en-US" dirty="0" smtClean="0"/>
          </a:p>
          <a:p>
            <a:r>
              <a:rPr lang="en-US" dirty="0" smtClean="0"/>
              <a:t>User enters a percentage in dialog box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done arbitrarily</a:t>
            </a:r>
          </a:p>
          <a:p>
            <a:endParaRPr lang="en-US" dirty="0" smtClean="0"/>
          </a:p>
          <a:p>
            <a:r>
              <a:rPr lang="en-US" dirty="0" smtClean="0"/>
              <a:t>User enters a percentage in dialog box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Enabling/Disabling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no picture is loaded, obviously we do not want to resize/zoom/rotate a null picture.</a:t>
            </a:r>
          </a:p>
          <a:p>
            <a:endParaRPr lang="en-US" dirty="0" smtClean="0"/>
          </a:p>
          <a:p>
            <a:r>
              <a:rPr lang="en-US" dirty="0" smtClean="0"/>
              <a:t>These features get enabled once a picture is loaded into Shopped.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the next two weeks…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Undo/Redo (Using </a:t>
            </a:r>
            <a:r>
              <a:rPr lang="en-US" i="1" dirty="0" smtClean="0"/>
              <a:t>our</a:t>
            </a:r>
            <a:r>
              <a:rPr lang="en-US" dirty="0" smtClean="0"/>
              <a:t> ideas :P )</a:t>
            </a:r>
          </a:p>
          <a:p>
            <a:r>
              <a:rPr lang="en-US" dirty="0" smtClean="0"/>
              <a:t>Basic filters (saturation, grayscale)</a:t>
            </a:r>
          </a:p>
          <a:p>
            <a:r>
              <a:rPr lang="en-US" dirty="0" smtClean="0"/>
              <a:t>Enhance GUI features (toolbar, user-friendliness)</a:t>
            </a:r>
          </a:p>
          <a:p>
            <a:r>
              <a:rPr lang="en-US" dirty="0" smtClean="0"/>
              <a:t>Testing, testing, testing</a:t>
            </a:r>
          </a:p>
          <a:p>
            <a:pPr lvl="1"/>
            <a:r>
              <a:rPr lang="en-US" dirty="0" smtClean="0"/>
              <a:t>Creation of unit &amp; </a:t>
            </a:r>
            <a:r>
              <a:rPr lang="en-US" smtClean="0"/>
              <a:t>integration tests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Shopped Itself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Stop. Demo time!</a:t>
            </a:r>
            <a:endParaRPr lang="en-US" dirty="0"/>
          </a:p>
        </p:txBody>
      </p:sp>
      <p:pic>
        <p:nvPicPr>
          <p:cNvPr id="5" name="Picture 4" descr="Untitled.jpg"/>
          <p:cNvPicPr>
            <a:picLocks noChangeAspect="1"/>
          </p:cNvPicPr>
          <p:nvPr/>
        </p:nvPicPr>
        <p:blipFill>
          <a:blip r:embed="rId2" cstate="print"/>
          <a:srcRect t="667" r="58333" b="34000"/>
          <a:stretch>
            <a:fillRect/>
          </a:stretch>
        </p:blipFill>
        <p:spPr>
          <a:xfrm>
            <a:off x="4267200" y="2438400"/>
            <a:ext cx="3810000" cy="3733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178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Shopped</vt:lpstr>
      <vt:lpstr>What we did in two weeks</vt:lpstr>
      <vt:lpstr>Opening and Saving of image </vt:lpstr>
      <vt:lpstr>Resize</vt:lpstr>
      <vt:lpstr>Zoom</vt:lpstr>
      <vt:lpstr>Rotate</vt:lpstr>
      <vt:lpstr>Enabling/Disabling Features</vt:lpstr>
      <vt:lpstr>For the next two weeks…</vt:lpstr>
      <vt:lpstr>Shopped Itself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Shopped</dc:title>
  <dc:creator>student</dc:creator>
  <cp:lastModifiedBy>student</cp:lastModifiedBy>
  <cp:revision>3</cp:revision>
  <dcterms:created xsi:type="dcterms:W3CDTF">2009-10-06T16:49:41Z</dcterms:created>
  <dcterms:modified xsi:type="dcterms:W3CDTF">2009-10-06T17:14:27Z</dcterms:modified>
</cp:coreProperties>
</file>