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8E61-8675-479A-8803-25B508D0C90E}" type="datetimeFigureOut">
              <a:rPr lang="en-US" smtClean="0"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4D1C-A59A-4EAC-8DA8-5C9C178745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Shopped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</a:p>
          <a:p>
            <a:r>
              <a:rPr lang="en-US" dirty="0" smtClean="0"/>
              <a:t>Greg, Dan and Andy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in 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and Saving of image</a:t>
            </a:r>
          </a:p>
          <a:p>
            <a:r>
              <a:rPr lang="en-US" dirty="0" smtClean="0"/>
              <a:t>Resize</a:t>
            </a:r>
          </a:p>
          <a:p>
            <a:r>
              <a:rPr lang="en-US" dirty="0" smtClean="0"/>
              <a:t>Zoom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Enabling/Disabling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and Saving of image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open just about anything (.jpg, .jpeg, .bmp, .</a:t>
            </a:r>
            <a:r>
              <a:rPr lang="en-US" dirty="0" err="1" smtClean="0"/>
              <a:t>ppm</a:t>
            </a:r>
            <a:r>
              <a:rPr lang="en-US" dirty="0" smtClean="0"/>
              <a:t>, .gif)</a:t>
            </a:r>
          </a:p>
          <a:p>
            <a:endParaRPr lang="en-US" dirty="0" smtClean="0"/>
          </a:p>
          <a:p>
            <a:r>
              <a:rPr lang="en-US" dirty="0" smtClean="0"/>
              <a:t>We currently save JPEG format. We will add more save formats later.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arbitrarily</a:t>
            </a:r>
          </a:p>
          <a:p>
            <a:endParaRPr lang="en-US" dirty="0" smtClean="0"/>
          </a:p>
          <a:p>
            <a:r>
              <a:rPr lang="en-US" dirty="0" smtClean="0"/>
              <a:t>User enters a percentage in dialog box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Enabling/Disabling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picture is loaded, obviously we do not want to resize/zoom/rotate a null picture.</a:t>
            </a:r>
          </a:p>
          <a:p>
            <a:endParaRPr lang="en-US" dirty="0" smtClean="0"/>
          </a:p>
          <a:p>
            <a:r>
              <a:rPr lang="en-US" dirty="0" smtClean="0"/>
              <a:t>These features get enabled once a picture is loaded into Shopped.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Shopped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Stop. Demo time!</a:t>
            </a:r>
            <a:endParaRPr lang="en-US" dirty="0"/>
          </a:p>
        </p:txBody>
      </p:sp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2" cstate="print"/>
          <a:srcRect t="667" r="58333" b="34000"/>
          <a:stretch>
            <a:fillRect/>
          </a:stretch>
        </p:blipFill>
        <p:spPr>
          <a:xfrm>
            <a:off x="4267200" y="2438400"/>
            <a:ext cx="38100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Shopped</vt:lpstr>
      <vt:lpstr>What we did in two weeks</vt:lpstr>
      <vt:lpstr>Opening and Saving of image </vt:lpstr>
      <vt:lpstr>Resize</vt:lpstr>
      <vt:lpstr>Zoom</vt:lpstr>
      <vt:lpstr>Rotate</vt:lpstr>
      <vt:lpstr>Enabling/Disabling Features</vt:lpstr>
      <vt:lpstr>Shopped Itself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Shopped</dc:title>
  <dc:creator>student</dc:creator>
  <cp:lastModifiedBy>student</cp:lastModifiedBy>
  <cp:revision>2</cp:revision>
  <dcterms:created xsi:type="dcterms:W3CDTF">2009-10-06T16:49:41Z</dcterms:created>
  <dcterms:modified xsi:type="dcterms:W3CDTF">2009-10-06T17:07:40Z</dcterms:modified>
</cp:coreProperties>
</file>