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9" r:id="rId4"/>
    <p:sldId id="268" r:id="rId5"/>
    <p:sldId id="276" r:id="rId6"/>
    <p:sldId id="277" r:id="rId7"/>
    <p:sldId id="296" r:id="rId8"/>
    <p:sldId id="275" r:id="rId9"/>
    <p:sldId id="274" r:id="rId10"/>
    <p:sldId id="273" r:id="rId11"/>
    <p:sldId id="279" r:id="rId12"/>
    <p:sldId id="278" r:id="rId13"/>
    <p:sldId id="284" r:id="rId14"/>
    <p:sldId id="280" r:id="rId15"/>
    <p:sldId id="282" r:id="rId16"/>
    <p:sldId id="283" r:id="rId17"/>
    <p:sldId id="285" r:id="rId18"/>
    <p:sldId id="281" r:id="rId19"/>
    <p:sldId id="287" r:id="rId20"/>
    <p:sldId id="286" r:id="rId21"/>
    <p:sldId id="289" r:id="rId22"/>
    <p:sldId id="288" r:id="rId23"/>
    <p:sldId id="292" r:id="rId24"/>
    <p:sldId id="293" r:id="rId25"/>
    <p:sldId id="291" r:id="rId26"/>
    <p:sldId id="294" r:id="rId27"/>
    <p:sldId id="295" r:id="rId28"/>
    <p:sldId id="290" r:id="rId29"/>
    <p:sldId id="272" r:id="rId30"/>
    <p:sldId id="26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16335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F71344-848C-5A74-9AD7-FC6FB63D8108}" v="29" dt="2020-02-05T22:26:41.261"/>
    <p1510:client id="{A00177FC-9180-4C7E-9587-CDB512A7E28D}" v="143" dt="2020-02-05T22:19:19.084"/>
    <p1510:client id="{F1CC4385-5092-0632-34B0-7A6271CA4536}" v="352" dt="2020-02-05T23:32:24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46" autoAdjust="0"/>
    <p:restoredTop sz="94624" autoAdjust="0"/>
  </p:normalViewPr>
  <p:slideViewPr>
    <p:cSldViewPr snapToGrid="0">
      <p:cViewPr varScale="1">
        <p:scale>
          <a:sx n="69" d="100"/>
          <a:sy n="69" d="100"/>
        </p:scale>
        <p:origin x="-108" y="-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hii Chernukha" userId="S::serhii.chernukha@teaminternational.com::8d8eedab-9dbb-4ede-97c2-fa2832d1a3e2" providerId="AD" clId="Web-{56F71344-848C-5A74-9AD7-FC6FB63D8108}"/>
    <pc:docChg chg="delSld modSld">
      <pc:chgData name="Serhii Chernukha" userId="S::serhii.chernukha@teaminternational.com::8d8eedab-9dbb-4ede-97c2-fa2832d1a3e2" providerId="AD" clId="Web-{56F71344-848C-5A74-9AD7-FC6FB63D8108}" dt="2020-02-05T22:26:41.261" v="27"/>
      <pc:docMkLst>
        <pc:docMk/>
      </pc:docMkLst>
      <pc:sldChg chg="addSp delSp modSp">
        <pc:chgData name="Serhii Chernukha" userId="S::serhii.chernukha@teaminternational.com::8d8eedab-9dbb-4ede-97c2-fa2832d1a3e2" providerId="AD" clId="Web-{56F71344-848C-5A74-9AD7-FC6FB63D8108}" dt="2020-02-05T22:24:54.510" v="2"/>
        <pc:sldMkLst>
          <pc:docMk/>
          <pc:sldMk cId="109857222" sldId="256"/>
        </pc:sldMkLst>
        <pc:spChg chg="add del mod">
          <ac:chgData name="Serhii Chernukha" userId="S::serhii.chernukha@teaminternational.com::8d8eedab-9dbb-4ede-97c2-fa2832d1a3e2" providerId="AD" clId="Web-{56F71344-848C-5A74-9AD7-FC6FB63D8108}" dt="2020-02-05T22:24:54.510" v="2"/>
          <ac:spMkLst>
            <pc:docMk/>
            <pc:sldMk cId="109857222" sldId="256"/>
            <ac:spMk id="4" creationId="{AE4256F5-F7FB-406A-9CA7-FA2C4858F988}"/>
          </ac:spMkLst>
        </pc:spChg>
      </pc:sldChg>
      <pc:sldChg chg="addSp delSp modSp">
        <pc:chgData name="Serhii Chernukha" userId="S::serhii.chernukha@teaminternational.com::8d8eedab-9dbb-4ede-97c2-fa2832d1a3e2" providerId="AD" clId="Web-{56F71344-848C-5A74-9AD7-FC6FB63D8108}" dt="2020-02-05T22:26:03.230" v="19" actId="1076"/>
        <pc:sldMkLst>
          <pc:docMk/>
          <pc:sldMk cId="769783129" sldId="257"/>
        </pc:sldMkLst>
        <pc:spChg chg="add mod">
          <ac:chgData name="Serhii Chernukha" userId="S::serhii.chernukha@teaminternational.com::8d8eedab-9dbb-4ede-97c2-fa2832d1a3e2" providerId="AD" clId="Web-{56F71344-848C-5A74-9AD7-FC6FB63D8108}" dt="2020-02-05T22:26:03.230" v="19" actId="1076"/>
          <ac:spMkLst>
            <pc:docMk/>
            <pc:sldMk cId="769783129" sldId="257"/>
            <ac:spMk id="4" creationId="{1E598351-BC2A-4042-AB2F-69C224B6FAC3}"/>
          </ac:spMkLst>
        </pc:spChg>
        <pc:spChg chg="add del">
          <ac:chgData name="Serhii Chernukha" userId="S::serhii.chernukha@teaminternational.com::8d8eedab-9dbb-4ede-97c2-fa2832d1a3e2" providerId="AD" clId="Web-{56F71344-848C-5A74-9AD7-FC6FB63D8108}" dt="2020-02-05T22:25:33.745" v="9"/>
          <ac:spMkLst>
            <pc:docMk/>
            <pc:sldMk cId="769783129" sldId="257"/>
            <ac:spMk id="5" creationId="{B51C78E5-4CBF-4DBB-BA17-DE4B1FD1EC87}"/>
          </ac:spMkLst>
        </pc:spChg>
        <pc:spChg chg="add del">
          <ac:chgData name="Serhii Chernukha" userId="S::serhii.chernukha@teaminternational.com::8d8eedab-9dbb-4ede-97c2-fa2832d1a3e2" providerId="AD" clId="Web-{56F71344-848C-5A74-9AD7-FC6FB63D8108}" dt="2020-02-05T22:25:32.355" v="8"/>
          <ac:spMkLst>
            <pc:docMk/>
            <pc:sldMk cId="769783129" sldId="257"/>
            <ac:spMk id="6" creationId="{7E72E91C-66CB-4C1A-8226-00A6609A6420}"/>
          </ac:spMkLst>
        </pc:spChg>
        <pc:spChg chg="add del">
          <ac:chgData name="Serhii Chernukha" userId="S::serhii.chernukha@teaminternational.com::8d8eedab-9dbb-4ede-97c2-fa2832d1a3e2" providerId="AD" clId="Web-{56F71344-848C-5A74-9AD7-FC6FB63D8108}" dt="2020-02-05T22:25:30.526" v="7"/>
          <ac:spMkLst>
            <pc:docMk/>
            <pc:sldMk cId="769783129" sldId="257"/>
            <ac:spMk id="7" creationId="{8DF2CA47-04D2-4104-800D-1300A65E2290}"/>
          </ac:spMkLst>
        </pc:spChg>
      </pc:sldChg>
      <pc:sldChg chg="modSp del">
        <pc:chgData name="Serhii Chernukha" userId="S::serhii.chernukha@teaminternational.com::8d8eedab-9dbb-4ede-97c2-fa2832d1a3e2" providerId="AD" clId="Web-{56F71344-848C-5A74-9AD7-FC6FB63D8108}" dt="2020-02-05T22:26:41.261" v="27"/>
        <pc:sldMkLst>
          <pc:docMk/>
          <pc:sldMk cId="2497449144" sldId="258"/>
        </pc:sldMkLst>
        <pc:spChg chg="mod">
          <ac:chgData name="Serhii Chernukha" userId="S::serhii.chernukha@teaminternational.com::8d8eedab-9dbb-4ede-97c2-fa2832d1a3e2" providerId="AD" clId="Web-{56F71344-848C-5A74-9AD7-FC6FB63D8108}" dt="2020-02-05T22:26:34.949" v="24" actId="20577"/>
          <ac:spMkLst>
            <pc:docMk/>
            <pc:sldMk cId="2497449144" sldId="258"/>
            <ac:spMk id="3" creationId="{7E3168CD-9AD4-42E0-9118-343485520538}"/>
          </ac:spMkLst>
        </pc:spChg>
      </pc:sldChg>
    </pc:docChg>
  </pc:docChgLst>
  <pc:docChgLst>
    <pc:chgData name="Serhii Chernukha" userId="S::serhii.chernukha@teaminternational.com::8d8eedab-9dbb-4ede-97c2-fa2832d1a3e2" providerId="AD" clId="Web-{A00177FC-9180-4C7E-9587-CDB512A7E28D}"/>
    <pc:docChg chg="addSld modSld">
      <pc:chgData name="Serhii Chernukha" userId="S::serhii.chernukha@teaminternational.com::8d8eedab-9dbb-4ede-97c2-fa2832d1a3e2" providerId="AD" clId="Web-{A00177FC-9180-4C7E-9587-CDB512A7E28D}" dt="2020-02-05T22:19:19.084" v="139"/>
      <pc:docMkLst>
        <pc:docMk/>
      </pc:docMkLst>
      <pc:sldChg chg="addSp modSp mod setBg">
        <pc:chgData name="Serhii Chernukha" userId="S::serhii.chernukha@teaminternational.com::8d8eedab-9dbb-4ede-97c2-fa2832d1a3e2" providerId="AD" clId="Web-{A00177FC-9180-4C7E-9587-CDB512A7E28D}" dt="2020-02-05T22:19:02.630" v="137" actId="20577"/>
        <pc:sldMkLst>
          <pc:docMk/>
          <pc:sldMk cId="109857222" sldId="256"/>
        </pc:sldMkLst>
        <pc:spChg chg="mod">
          <ac:chgData name="Serhii Chernukha" userId="S::serhii.chernukha@teaminternational.com::8d8eedab-9dbb-4ede-97c2-fa2832d1a3e2" providerId="AD" clId="Web-{A00177FC-9180-4C7E-9587-CDB512A7E28D}" dt="2020-02-05T22:11:00.037" v="112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erhii Chernukha" userId="S::serhii.chernukha@teaminternational.com::8d8eedab-9dbb-4ede-97c2-fa2832d1a3e2" providerId="AD" clId="Web-{A00177FC-9180-4C7E-9587-CDB512A7E28D}" dt="2020-02-05T22:18:42.380" v="134" actId="1076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Serhii Chernukha" userId="S::serhii.chernukha@teaminternational.com::8d8eedab-9dbb-4ede-97c2-fa2832d1a3e2" providerId="AD" clId="Web-{A00177FC-9180-4C7E-9587-CDB512A7E28D}" dt="2020-02-05T22:19:02.630" v="137" actId="20577"/>
          <ac:spMkLst>
            <pc:docMk/>
            <pc:sldMk cId="109857222" sldId="256"/>
            <ac:spMk id="5" creationId="{9283D3BD-FD22-44EB-96A1-DD5833E5C8CD}"/>
          </ac:spMkLst>
        </pc:spChg>
      </pc:sldChg>
      <pc:sldChg chg="new mod setBg">
        <pc:chgData name="Serhii Chernukha" userId="S::serhii.chernukha@teaminternational.com::8d8eedab-9dbb-4ede-97c2-fa2832d1a3e2" providerId="AD" clId="Web-{A00177FC-9180-4C7E-9587-CDB512A7E28D}" dt="2020-02-05T22:17:59.160" v="122"/>
        <pc:sldMkLst>
          <pc:docMk/>
          <pc:sldMk cId="769783129" sldId="257"/>
        </pc:sldMkLst>
      </pc:sldChg>
      <pc:sldChg chg="add replId">
        <pc:chgData name="Serhii Chernukha" userId="S::serhii.chernukha@teaminternational.com::8d8eedab-9dbb-4ede-97c2-fa2832d1a3e2" providerId="AD" clId="Web-{A00177FC-9180-4C7E-9587-CDB512A7E28D}" dt="2020-02-05T22:19:19.084" v="139"/>
        <pc:sldMkLst>
          <pc:docMk/>
          <pc:sldMk cId="2497449144" sldId="258"/>
        </pc:sldMkLst>
      </pc:sldChg>
    </pc:docChg>
  </pc:docChgLst>
  <pc:docChgLst>
    <pc:chgData name="Serhii Chernukha" userId="S::serhii.chernukha@teaminternational.com::8d8eedab-9dbb-4ede-97c2-fa2832d1a3e2" providerId="AD" clId="Web-{F1CC4385-5092-0632-34B0-7A6271CA4536}"/>
    <pc:docChg chg="addSld delSld modSld">
      <pc:chgData name="Serhii Chernukha" userId="S::serhii.chernukha@teaminternational.com::8d8eedab-9dbb-4ede-97c2-fa2832d1a3e2" providerId="AD" clId="Web-{F1CC4385-5092-0632-34B0-7A6271CA4536}" dt="2020-02-05T23:32:24.690" v="340"/>
      <pc:docMkLst>
        <pc:docMk/>
      </pc:docMkLst>
      <pc:sldChg chg="addSp delSp">
        <pc:chgData name="Serhii Chernukha" userId="S::serhii.chernukha@teaminternational.com::8d8eedab-9dbb-4ede-97c2-fa2832d1a3e2" providerId="AD" clId="Web-{F1CC4385-5092-0632-34B0-7A6271CA4536}" dt="2020-02-05T22:29:31.606" v="3"/>
        <pc:sldMkLst>
          <pc:docMk/>
          <pc:sldMk cId="109857222" sldId="256"/>
        </pc:sldMkLst>
        <pc:spChg chg="add del">
          <ac:chgData name="Serhii Chernukha" userId="S::serhii.chernukha@teaminternational.com::8d8eedab-9dbb-4ede-97c2-fa2832d1a3e2" providerId="AD" clId="Web-{F1CC4385-5092-0632-34B0-7A6271CA4536}" dt="2020-02-05T22:29:31.606" v="3"/>
          <ac:spMkLst>
            <pc:docMk/>
            <pc:sldMk cId="109857222" sldId="256"/>
            <ac:spMk id="4" creationId="{8D0ED4BD-477C-4895-8230-BEAB07AAF70C}"/>
          </ac:spMkLst>
        </pc:spChg>
      </pc:sldChg>
      <pc:sldChg chg="addSp delSp modSp mod setBg">
        <pc:chgData name="Serhii Chernukha" userId="S::serhii.chernukha@teaminternational.com::8d8eedab-9dbb-4ede-97c2-fa2832d1a3e2" providerId="AD" clId="Web-{F1CC4385-5092-0632-34B0-7A6271CA4536}" dt="2020-02-05T22:52:17.403" v="121"/>
        <pc:sldMkLst>
          <pc:docMk/>
          <pc:sldMk cId="769783129" sldId="257"/>
        </pc:sldMkLst>
        <pc:spChg chg="mod">
          <ac:chgData name="Serhii Chernukha" userId="S::serhii.chernukha@teaminternational.com::8d8eedab-9dbb-4ede-97c2-fa2832d1a3e2" providerId="AD" clId="Web-{F1CC4385-5092-0632-34B0-7A6271CA4536}" dt="2020-02-05T22:40:16.175" v="72" actId="1076"/>
          <ac:spMkLst>
            <pc:docMk/>
            <pc:sldMk cId="769783129" sldId="257"/>
            <ac:spMk id="2" creationId="{7316609F-9D9B-4D0A-8A6C-1BAE37EC23A1}"/>
          </ac:spMkLst>
        </pc:spChg>
        <pc:spChg chg="del mod">
          <ac:chgData name="Serhii Chernukha" userId="S::serhii.chernukha@teaminternational.com::8d8eedab-9dbb-4ede-97c2-fa2832d1a3e2" providerId="AD" clId="Web-{F1CC4385-5092-0632-34B0-7A6271CA4536}" dt="2020-02-05T22:34:34.788" v="49"/>
          <ac:spMkLst>
            <pc:docMk/>
            <pc:sldMk cId="769783129" sldId="257"/>
            <ac:spMk id="3" creationId="{7E3168CD-9AD4-42E0-9118-343485520538}"/>
          </ac:spMkLst>
        </pc:spChg>
        <pc:spChg chg="add del">
          <ac:chgData name="Serhii Chernukha" userId="S::serhii.chernukha@teaminternational.com::8d8eedab-9dbb-4ede-97c2-fa2832d1a3e2" providerId="AD" clId="Web-{F1CC4385-5092-0632-34B0-7A6271CA4536}" dt="2020-02-05T22:29:26.262" v="1"/>
          <ac:spMkLst>
            <pc:docMk/>
            <pc:sldMk cId="769783129" sldId="257"/>
            <ac:spMk id="5" creationId="{9131563C-F21D-41A7-B9B9-2EEB12EBFC63}"/>
          </ac:spMkLst>
        </pc:spChg>
        <pc:spChg chg="add del mod">
          <ac:chgData name="Serhii Chernukha" userId="S::serhii.chernukha@teaminternational.com::8d8eedab-9dbb-4ede-97c2-fa2832d1a3e2" providerId="AD" clId="Web-{F1CC4385-5092-0632-34B0-7A6271CA4536}" dt="2020-02-05T22:30:57.609" v="17"/>
          <ac:spMkLst>
            <pc:docMk/>
            <pc:sldMk cId="769783129" sldId="257"/>
            <ac:spMk id="7" creationId="{34B87781-B07B-49FF-B0DA-7138179C0D81}"/>
          </ac:spMkLst>
        </pc:spChg>
        <pc:picChg chg="add mod modCrop">
          <ac:chgData name="Serhii Chernukha" userId="S::serhii.chernukha@teaminternational.com::8d8eedab-9dbb-4ede-97c2-fa2832d1a3e2" providerId="AD" clId="Web-{F1CC4385-5092-0632-34B0-7A6271CA4536}" dt="2020-02-05T22:41:21.771" v="74" actId="1076"/>
          <ac:picMkLst>
            <pc:docMk/>
            <pc:sldMk cId="769783129" sldId="257"/>
            <ac:picMk id="9" creationId="{E50BB3F4-C383-4DBB-97C6-7C06F55B636E}"/>
          </ac:picMkLst>
        </pc:picChg>
        <pc:picChg chg="add mod modCrop">
          <ac:chgData name="Serhii Chernukha" userId="S::serhii.chernukha@teaminternational.com::8d8eedab-9dbb-4ede-97c2-fa2832d1a3e2" providerId="AD" clId="Web-{F1CC4385-5092-0632-34B0-7A6271CA4536}" dt="2020-02-05T22:52:17.403" v="121"/>
          <ac:picMkLst>
            <pc:docMk/>
            <pc:sldMk cId="769783129" sldId="257"/>
            <ac:picMk id="11" creationId="{86371E23-2402-461C-B118-D04BC64F6472}"/>
          </ac:picMkLst>
        </pc:picChg>
        <pc:cxnChg chg="add del mod">
          <ac:chgData name="Serhii Chernukha" userId="S::serhii.chernukha@teaminternational.com::8d8eedab-9dbb-4ede-97c2-fa2832d1a3e2" providerId="AD" clId="Web-{F1CC4385-5092-0632-34B0-7A6271CA4536}" dt="2020-02-05T22:34:37.085" v="50"/>
          <ac:cxnSpMkLst>
            <pc:docMk/>
            <pc:sldMk cId="769783129" sldId="257"/>
            <ac:cxnSpMk id="8" creationId="{4B582046-AC22-41CB-90F2-0CD3A648F202}"/>
          </ac:cxnSpMkLst>
        </pc:cxnChg>
      </pc:sldChg>
      <pc:sldChg chg="delSp modSp add del replId">
        <pc:chgData name="Serhii Chernukha" userId="S::serhii.chernukha@teaminternational.com::8d8eedab-9dbb-4ede-97c2-fa2832d1a3e2" providerId="AD" clId="Web-{F1CC4385-5092-0632-34B0-7A6271CA4536}" dt="2020-02-05T22:49:00.287" v="106"/>
        <pc:sldMkLst>
          <pc:docMk/>
          <pc:sldMk cId="2699832829" sldId="258"/>
        </pc:sldMkLst>
        <pc:spChg chg="del">
          <ac:chgData name="Serhii Chernukha" userId="S::serhii.chernukha@teaminternational.com::8d8eedab-9dbb-4ede-97c2-fa2832d1a3e2" providerId="AD" clId="Web-{F1CC4385-5092-0632-34B0-7A6271CA4536}" dt="2020-02-05T22:48:52.271" v="105"/>
          <ac:spMkLst>
            <pc:docMk/>
            <pc:sldMk cId="2699832829" sldId="258"/>
            <ac:spMk id="3" creationId="{7E3168CD-9AD4-42E0-9118-343485520538}"/>
          </ac:spMkLst>
        </pc:spChg>
        <pc:spChg chg="mod">
          <ac:chgData name="Serhii Chernukha" userId="S::serhii.chernukha@teaminternational.com::8d8eedab-9dbb-4ede-97c2-fa2832d1a3e2" providerId="AD" clId="Web-{F1CC4385-5092-0632-34B0-7A6271CA4536}" dt="2020-02-05T22:29:42.466" v="5" actId="20577"/>
          <ac:spMkLst>
            <pc:docMk/>
            <pc:sldMk cId="2699832829" sldId="258"/>
            <ac:spMk id="4" creationId="{1E598351-BC2A-4042-AB2F-69C224B6FAC3}"/>
          </ac:spMkLst>
        </pc:spChg>
      </pc:sldChg>
      <pc:sldChg chg="addSp delSp modSp add mod replId setBg">
        <pc:chgData name="Serhii Chernukha" userId="S::serhii.chernukha@teaminternational.com::8d8eedab-9dbb-4ede-97c2-fa2832d1a3e2" providerId="AD" clId="Web-{F1CC4385-5092-0632-34B0-7A6271CA4536}" dt="2020-02-05T23:32:19.955" v="338"/>
        <pc:sldMkLst>
          <pc:docMk/>
          <pc:sldMk cId="2814722536" sldId="259"/>
        </pc:sldMkLst>
        <pc:spChg chg="mod">
          <ac:chgData name="Serhii Chernukha" userId="S::serhii.chernukha@teaminternational.com::8d8eedab-9dbb-4ede-97c2-fa2832d1a3e2" providerId="AD" clId="Web-{F1CC4385-5092-0632-34B0-7A6271CA4536}" dt="2020-02-05T23:23:51.360" v="297" actId="14100"/>
          <ac:spMkLst>
            <pc:docMk/>
            <pc:sldMk cId="2814722536" sldId="259"/>
            <ac:spMk id="3" creationId="{7E3168CD-9AD4-42E0-9118-343485520538}"/>
          </ac:spMkLst>
        </pc:spChg>
        <pc:spChg chg="mod">
          <ac:chgData name="Serhii Chernukha" userId="S::serhii.chernukha@teaminternational.com::8d8eedab-9dbb-4ede-97c2-fa2832d1a3e2" providerId="AD" clId="Web-{F1CC4385-5092-0632-34B0-7A6271CA4536}" dt="2020-02-05T23:24:47.065" v="301" actId="20577"/>
          <ac:spMkLst>
            <pc:docMk/>
            <pc:sldMk cId="2814722536" sldId="259"/>
            <ac:spMk id="4" creationId="{1E598351-BC2A-4042-AB2F-69C224B6FAC3}"/>
          </ac:spMkLst>
        </pc:spChg>
        <pc:picChg chg="add">
          <ac:chgData name="Serhii Chernukha" userId="S::serhii.chernukha@teaminternational.com::8d8eedab-9dbb-4ede-97c2-fa2832d1a3e2" providerId="AD" clId="Web-{F1CC4385-5092-0632-34B0-7A6271CA4536}" dt="2020-02-05T22:52:35.560" v="123"/>
          <ac:picMkLst>
            <pc:docMk/>
            <pc:sldMk cId="2814722536" sldId="259"/>
            <ac:picMk id="5" creationId="{33BFE28C-72B7-45E3-A736-B80DDB26F442}"/>
          </ac:picMkLst>
        </pc:picChg>
        <pc:cxnChg chg="add">
          <ac:chgData name="Serhii Chernukha" userId="S::serhii.chernukha@teaminternational.com::8d8eedab-9dbb-4ede-97c2-fa2832d1a3e2" providerId="AD" clId="Web-{F1CC4385-5092-0632-34B0-7A6271CA4536}" dt="2020-02-05T23:32:19.955" v="338"/>
          <ac:cxnSpMkLst>
            <pc:docMk/>
            <pc:sldMk cId="2814722536" sldId="259"/>
            <ac:cxnSpMk id="7" creationId="{D343A1C9-C310-44D9-8D85-BE1EAB78EE71}"/>
          </ac:cxnSpMkLst>
        </pc:cxnChg>
        <pc:cxnChg chg="del">
          <ac:chgData name="Serhii Chernukha" userId="S::serhii.chernukha@teaminternational.com::8d8eedab-9dbb-4ede-97c2-fa2832d1a3e2" providerId="AD" clId="Web-{F1CC4385-5092-0632-34B0-7A6271CA4536}" dt="2020-02-05T23:32:19.580" v="337"/>
          <ac:cxnSpMkLst>
            <pc:docMk/>
            <pc:sldMk cId="2814722536" sldId="259"/>
            <ac:cxnSpMk id="8" creationId="{4B582046-AC22-41CB-90F2-0CD3A648F202}"/>
          </ac:cxnSpMkLst>
        </pc:cxnChg>
      </pc:sldChg>
      <pc:sldChg chg="addSp delSp modSp add mod replId setBg">
        <pc:chgData name="Serhii Chernukha" userId="S::serhii.chernukha@teaminternational.com::8d8eedab-9dbb-4ede-97c2-fa2832d1a3e2" providerId="AD" clId="Web-{F1CC4385-5092-0632-34B0-7A6271CA4536}" dt="2020-02-05T23:31:52.064" v="336" actId="14100"/>
        <pc:sldMkLst>
          <pc:docMk/>
          <pc:sldMk cId="2643309125" sldId="260"/>
        </pc:sldMkLst>
        <pc:spChg chg="mod">
          <ac:chgData name="Serhii Chernukha" userId="S::serhii.chernukha@teaminternational.com::8d8eedab-9dbb-4ede-97c2-fa2832d1a3e2" providerId="AD" clId="Web-{F1CC4385-5092-0632-34B0-7A6271CA4536}" dt="2020-02-05T23:02:43.284" v="149" actId="20577"/>
          <ac:spMkLst>
            <pc:docMk/>
            <pc:sldMk cId="2643309125" sldId="260"/>
            <ac:spMk id="2" creationId="{7316609F-9D9B-4D0A-8A6C-1BAE37EC23A1}"/>
          </ac:spMkLst>
        </pc:spChg>
        <pc:spChg chg="del">
          <ac:chgData name="Serhii Chernukha" userId="S::serhii.chernukha@teaminternational.com::8d8eedab-9dbb-4ede-97c2-fa2832d1a3e2" providerId="AD" clId="Web-{F1CC4385-5092-0632-34B0-7A6271CA4536}" dt="2020-02-05T22:49:07.772" v="108"/>
          <ac:spMkLst>
            <pc:docMk/>
            <pc:sldMk cId="2643309125" sldId="260"/>
            <ac:spMk id="3" creationId="{7E3168CD-9AD4-42E0-9118-343485520538}"/>
          </ac:spMkLst>
        </pc:spChg>
        <pc:spChg chg="mod ord">
          <ac:chgData name="Serhii Chernukha" userId="S::serhii.chernukha@teaminternational.com::8d8eedab-9dbb-4ede-97c2-fa2832d1a3e2" providerId="AD" clId="Web-{F1CC4385-5092-0632-34B0-7A6271CA4536}" dt="2020-02-05T23:31:11.031" v="333"/>
          <ac:spMkLst>
            <pc:docMk/>
            <pc:sldMk cId="2643309125" sldId="260"/>
            <ac:spMk id="4" creationId="{1E598351-BC2A-4042-AB2F-69C224B6FAC3}"/>
          </ac:spMkLst>
        </pc:spChg>
        <pc:spChg chg="add del mod">
          <ac:chgData name="Serhii Chernukha" userId="S::serhii.chernukha@teaminternational.com::8d8eedab-9dbb-4ede-97c2-fa2832d1a3e2" providerId="AD" clId="Web-{F1CC4385-5092-0632-34B0-7A6271CA4536}" dt="2020-02-05T22:49:13.007" v="109"/>
          <ac:spMkLst>
            <pc:docMk/>
            <pc:sldMk cId="2643309125" sldId="260"/>
            <ac:spMk id="6" creationId="{BD611305-BFB7-4D59-A599-C9C917E3C89D}"/>
          </ac:spMkLst>
        </pc:spChg>
        <pc:picChg chg="add del mod">
          <ac:chgData name="Serhii Chernukha" userId="S::serhii.chernukha@teaminternational.com::8d8eedab-9dbb-4ede-97c2-fa2832d1a3e2" providerId="AD" clId="Web-{F1CC4385-5092-0632-34B0-7A6271CA4536}" dt="2020-02-05T22:52:53.623" v="125"/>
          <ac:picMkLst>
            <pc:docMk/>
            <pc:sldMk cId="2643309125" sldId="260"/>
            <ac:picMk id="7" creationId="{B168BC8F-10F4-4489-B092-EBA4A82D49AE}"/>
          </ac:picMkLst>
        </pc:picChg>
        <pc:picChg chg="add">
          <ac:chgData name="Serhii Chernukha" userId="S::serhii.chernukha@teaminternational.com::8d8eedab-9dbb-4ede-97c2-fa2832d1a3e2" providerId="AD" clId="Web-{F1CC4385-5092-0632-34B0-7A6271CA4536}" dt="2020-02-05T22:52:39.170" v="124"/>
          <ac:picMkLst>
            <pc:docMk/>
            <pc:sldMk cId="2643309125" sldId="260"/>
            <ac:picMk id="11" creationId="{2D17FD07-4EAB-45AA-B2A1-2F911F4F9308}"/>
          </ac:picMkLst>
        </pc:picChg>
        <pc:picChg chg="add del mod">
          <ac:chgData name="Serhii Chernukha" userId="S::serhii.chernukha@teaminternational.com::8d8eedab-9dbb-4ede-97c2-fa2832d1a3e2" providerId="AD" clId="Web-{F1CC4385-5092-0632-34B0-7A6271CA4536}" dt="2020-02-05T23:01:05.140" v="130"/>
          <ac:picMkLst>
            <pc:docMk/>
            <pc:sldMk cId="2643309125" sldId="260"/>
            <ac:picMk id="12" creationId="{05E51C07-4861-473E-A5CB-6CD75FAA6608}"/>
          </ac:picMkLst>
        </pc:picChg>
        <pc:picChg chg="add mod ord modCrop">
          <ac:chgData name="Serhii Chernukha" userId="S::serhii.chernukha@teaminternational.com::8d8eedab-9dbb-4ede-97c2-fa2832d1a3e2" providerId="AD" clId="Web-{F1CC4385-5092-0632-34B0-7A6271CA4536}" dt="2020-02-05T23:31:15.328" v="334" actId="1076"/>
          <ac:picMkLst>
            <pc:docMk/>
            <pc:sldMk cId="2643309125" sldId="260"/>
            <ac:picMk id="14" creationId="{2BF7654D-354B-4E14-8E2D-B308DEB303B4}"/>
          </ac:picMkLst>
        </pc:picChg>
        <pc:cxnChg chg="mod">
          <ac:chgData name="Serhii Chernukha" userId="S::serhii.chernukha@teaminternational.com::8d8eedab-9dbb-4ede-97c2-fa2832d1a3e2" providerId="AD" clId="Web-{F1CC4385-5092-0632-34B0-7A6271CA4536}" dt="2020-02-05T23:31:52.064" v="336" actId="14100"/>
          <ac:cxnSpMkLst>
            <pc:docMk/>
            <pc:sldMk cId="2643309125" sldId="260"/>
            <ac:cxnSpMk id="8" creationId="{4B582046-AC22-41CB-90F2-0CD3A648F202}"/>
          </ac:cxnSpMkLst>
        </pc:cxnChg>
      </pc:sldChg>
      <pc:sldChg chg="addSp delSp modSp add replId">
        <pc:chgData name="Serhii Chernukha" userId="S::serhii.chernukha@teaminternational.com::8d8eedab-9dbb-4ede-97c2-fa2832d1a3e2" providerId="AD" clId="Web-{F1CC4385-5092-0632-34B0-7A6271CA4536}" dt="2020-02-05T23:32:24.690" v="340"/>
        <pc:sldMkLst>
          <pc:docMk/>
          <pc:sldMk cId="2317828047" sldId="261"/>
        </pc:sldMkLst>
        <pc:spChg chg="mod">
          <ac:chgData name="Serhii Chernukha" userId="S::serhii.chernukha@teaminternational.com::8d8eedab-9dbb-4ede-97c2-fa2832d1a3e2" providerId="AD" clId="Web-{F1CC4385-5092-0632-34B0-7A6271CA4536}" dt="2020-02-05T23:24:59.034" v="311" actId="20577"/>
          <ac:spMkLst>
            <pc:docMk/>
            <pc:sldMk cId="2317828047" sldId="261"/>
            <ac:spMk id="4" creationId="{1E598351-BC2A-4042-AB2F-69C224B6FAC3}"/>
          </ac:spMkLst>
        </pc:spChg>
        <pc:cxnChg chg="add">
          <ac:chgData name="Serhii Chernukha" userId="S::serhii.chernukha@teaminternational.com::8d8eedab-9dbb-4ede-97c2-fa2832d1a3e2" providerId="AD" clId="Web-{F1CC4385-5092-0632-34B0-7A6271CA4536}" dt="2020-02-05T23:32:24.690" v="340"/>
          <ac:cxnSpMkLst>
            <pc:docMk/>
            <pc:sldMk cId="2317828047" sldId="261"/>
            <ac:cxnSpMk id="3" creationId="{163D514E-412D-40AC-B88F-D2373952FB1B}"/>
          </ac:cxnSpMkLst>
        </pc:cxnChg>
        <pc:cxnChg chg="del">
          <ac:chgData name="Serhii Chernukha" userId="S::serhii.chernukha@teaminternational.com::8d8eedab-9dbb-4ede-97c2-fa2832d1a3e2" providerId="AD" clId="Web-{F1CC4385-5092-0632-34B0-7A6271CA4536}" dt="2020-02-05T23:32:24.362" v="339"/>
          <ac:cxnSpMkLst>
            <pc:docMk/>
            <pc:sldMk cId="2317828047" sldId="261"/>
            <ac:cxnSpMk id="8" creationId="{4B582046-AC22-41CB-90F2-0CD3A648F20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EBCA5-77E8-4FED-B2DC-D87A21DDFBA8}" type="datetimeFigureOut">
              <a:rPr lang="uk-UA" smtClean="0"/>
              <a:pPr/>
              <a:t>22.02.2020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E6762-750E-470E-9037-34064F7FB08F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638B-CC1B-4E85-A144-449B55312D4E}" type="datetime1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8538789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1C18-BC39-4EF1-988A-AB2D785E89BB}" type="datetime1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290545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F43A-2460-49D4-992D-ADBFEAFC1521}" type="datetime1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7944565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E694-E000-4D55-AD59-9DBD530DBF42}" type="datetime1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4913845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FF63-905C-4A5A-B861-FC599F9C0E29}" type="datetime1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9152452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F2BF-AC7B-4197-AD5D-A6484B2FAFF0}" type="datetime1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0309203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FD8D-107B-405D-9DA7-BD56ECDE47AE}" type="datetime1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317233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D5C1-20CB-4625-B8DB-C418D18B20EB}" type="datetime1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1031255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9D95-C7B5-4942-8936-EC4B1FFB3514}" type="datetime1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4638898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C868-E577-495C-A009-3C822255D044}" type="datetime1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7184145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2511-1D5F-4279-8B2B-504D6BBB58C4}" type="datetime1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189582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62101-A66B-43A5-A6ED-6DB897B2338F}" type="datetime1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htmlacademy.ru/blog/useful/tools/github-as-hosting" TargetMode="External"/><Relationship Id="rId3" Type="http://schemas.openxmlformats.org/officeDocument/2006/relationships/hyperlink" Target="https://git-scm.com/book/en/v2/Getting-Started-About-Version-Control" TargetMode="External"/><Relationship Id="rId7" Type="http://schemas.openxmlformats.org/officeDocument/2006/relationships/hyperlink" Target="https://www.scrum.org/resources/what-is-scru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book/ru/v2/" TargetMode="External"/><Relationship Id="rId5" Type="http://schemas.openxmlformats.org/officeDocument/2006/relationships/hyperlink" Target="https://www.alliancesoftware.com.au/introduction-software-development-methodologies/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s://usersnap.com/blog/software-development-methodologies/" TargetMode="External"/><Relationship Id="rId9" Type="http://schemas.openxmlformats.org/officeDocument/2006/relationships/hyperlink" Target="https://habr.com/ru/post/106912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9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1434" y="302854"/>
            <a:ext cx="9144000" cy="2215071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DevOps </a:t>
            </a:r>
            <a:r>
              <a:rPr lang="en-US" sz="6600" dirty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/>
            </a:r>
            <a:br>
              <a:rPr lang="en-US" sz="6600" dirty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</a:br>
            <a:r>
              <a:rPr lang="en-US" sz="6600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41435" y="5686755"/>
            <a:ext cx="3163019" cy="5630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TDF02</a:t>
            </a:r>
            <a:endParaRPr lang="en-US" sz="2000" dirty="0">
              <a:solidFill>
                <a:schemeClr val="bg1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9283D3BD-FD22-44EB-96A1-DD5833E5C8CD}"/>
              </a:ext>
            </a:extLst>
          </p:cNvPr>
          <p:cNvSpPr txBox="1">
            <a:spLocks/>
          </p:cNvSpPr>
          <p:nvPr/>
        </p:nvSpPr>
        <p:spPr>
          <a:xfrm>
            <a:off x="785005" y="5681004"/>
            <a:ext cx="3163019" cy="563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Serhii Chernukha</a:t>
            </a:r>
          </a:p>
        </p:txBody>
      </p:sp>
    </p:spTree>
    <p:extLst>
      <p:ext uri="{BB962C8B-B14F-4D97-AF65-F5344CB8AC3E}">
        <p14:creationId xmlns="" xmlns:p14="http://schemas.microsoft.com/office/powerpoint/2010/main" val="1098572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Git</a:t>
            </a:r>
            <a:endParaRPr lang="en-US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051" name="Picture 3" descr="G:\WORK\TEAM International\DevOps Fundamentals\2.VersionControlSystem\pics\1855865_1.jpg"/>
          <p:cNvPicPr>
            <a:picLocks noChangeAspect="1" noChangeArrowheads="1"/>
          </p:cNvPicPr>
          <p:nvPr/>
        </p:nvPicPr>
        <p:blipFill>
          <a:blip r:embed="rId3" cstate="print">
            <a:lum contrast="16000"/>
          </a:blip>
          <a:srcRect l="13641" t="5993" r="13987" b="5174"/>
          <a:stretch>
            <a:fillRect/>
          </a:stretch>
        </p:blipFill>
        <p:spPr bwMode="auto">
          <a:xfrm>
            <a:off x="3976255" y="1565564"/>
            <a:ext cx="3532909" cy="43364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Git installation</a:t>
            </a:r>
            <a:endParaRPr lang="en-US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074" name="Picture 2" descr="G:\WORK\TEAM International\DevOps Fundamentals\2.VersionControlSystem\pics\unnam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49269"/>
            <a:ext cx="7775132" cy="5208731"/>
          </a:xfrm>
          <a:prstGeom prst="rect">
            <a:avLst/>
          </a:prstGeom>
          <a:noFill/>
        </p:spPr>
      </p:pic>
      <p:pic>
        <p:nvPicPr>
          <p:cNvPr id="3075" name="Picture 3" descr="G:\WORK\SS\DevOps Presentation\GCPDemo\screans\linux_PNG1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74497" y="5216229"/>
            <a:ext cx="1393102" cy="164177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63237" y="2313709"/>
            <a:ext cx="4530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3CC33"/>
                </a:solidFill>
              </a:rPr>
              <a:t>#Fedora (RHEL, Centos)</a:t>
            </a:r>
            <a:endParaRPr lang="uk-UA" sz="2800" b="1" dirty="0">
              <a:solidFill>
                <a:srgbClr val="33CC3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875" y="3006438"/>
            <a:ext cx="6470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3CC33"/>
                </a:solidFill>
                <a:latin typeface="Courier New" pitchFamily="49" charset="0"/>
                <a:cs typeface="Courier New" pitchFamily="49" charset="0"/>
              </a:rPr>
              <a:t>sudo dnf install git-all</a:t>
            </a:r>
            <a:endParaRPr lang="uk-UA" sz="2400" dirty="0">
              <a:solidFill>
                <a:srgbClr val="33CC3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9382" y="4073237"/>
            <a:ext cx="4530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3CC33"/>
                </a:solidFill>
              </a:rPr>
              <a:t>#Debian (Ubuntu)</a:t>
            </a:r>
            <a:endParaRPr lang="uk-UA" sz="2800" b="1" dirty="0">
              <a:solidFill>
                <a:srgbClr val="33CC33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6584" y="4849093"/>
            <a:ext cx="6470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3CC33"/>
                </a:solidFill>
                <a:latin typeface="Courier New" pitchFamily="49" charset="0"/>
                <a:cs typeface="Courier New" pitchFamily="49" charset="0"/>
              </a:rPr>
              <a:t>sudo apt install git</a:t>
            </a:r>
            <a:endParaRPr lang="uk-UA" sz="2400" dirty="0">
              <a:solidFill>
                <a:srgbClr val="33CC33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7" name="Picture 5" descr="G:\WORK\TEAM International\DevOps Fundamentals\2.VersionControlSystem\pics\unnamed (1).png"/>
          <p:cNvPicPr>
            <a:picLocks noChangeAspect="1" noChangeArrowheads="1"/>
          </p:cNvPicPr>
          <p:nvPr/>
        </p:nvPicPr>
        <p:blipFill>
          <a:blip r:embed="rId5" cstate="print"/>
          <a:srcRect l="33807" t="33807" r="34091" b="33523"/>
          <a:stretch>
            <a:fillRect/>
          </a:stretch>
        </p:blipFill>
        <p:spPr bwMode="auto">
          <a:xfrm>
            <a:off x="8174184" y="5264727"/>
            <a:ext cx="1565564" cy="1593273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263237" y="1011382"/>
            <a:ext cx="5167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LINUX</a:t>
            </a:r>
            <a:r>
              <a:rPr lang="en-US" sz="3200" dirty="0" smtClean="0"/>
              <a:t> Command line</a:t>
            </a:r>
            <a:endParaRPr lang="uk-UA" sz="3200" dirty="0"/>
          </a:p>
        </p:txBody>
      </p:sp>
      <p:pic>
        <p:nvPicPr>
          <p:cNvPr id="3079" name="Picture 7" descr="G:\WORK\TEAM International\DevOps Fundamentals\2.VersionControlSystem\pics\gwindows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496878" y="1956666"/>
            <a:ext cx="3095625" cy="3095625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8160330" y="1025237"/>
            <a:ext cx="2951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Gitbash</a:t>
            </a:r>
            <a:endParaRPr lang="uk-UA" sz="3200" dirty="0"/>
          </a:p>
        </p:txBody>
      </p:sp>
    </p:spTree>
    <p:extLst>
      <p:ext uri="{BB962C8B-B14F-4D97-AF65-F5344CB8AC3E}">
        <p14:creationId xmlns="" xmlns:p14="http://schemas.microsoft.com/office/powerpoint/2010/main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/>
      <p:bldP spid="15" grpId="0"/>
      <p:bldP spid="17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Git configuration</a:t>
            </a:r>
            <a:endParaRPr lang="en-US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098" name="Picture 2" descr="G:\WORK\SS\DevOps Presentation\OpenNight\pictures\Git-Icon-1788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6549" y="1067089"/>
            <a:ext cx="3015961" cy="301596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63236" y="3422073"/>
            <a:ext cx="116793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#Config file location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--global          use global config file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--system          use system config file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--local           use repository config file</a:t>
            </a:r>
            <a:endParaRPr lang="uk-UA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8763" y="2369128"/>
            <a:ext cx="3103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3600" b="1" dirty="0" smtClean="0"/>
              <a:t>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config</a:t>
            </a:r>
            <a:endParaRPr lang="uk-UA" sz="3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Git configuration</a:t>
            </a:r>
            <a:endParaRPr lang="en-US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098" name="Picture 2" descr="G:\WORK\SS\DevOps Presentation\OpenNight\pictures\Git-Icon-1788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6549" y="1067089"/>
            <a:ext cx="3015961" cy="301596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43345" y="1759528"/>
            <a:ext cx="3103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3600" b="1" dirty="0" smtClean="0"/>
              <a:t> 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init</a:t>
            </a:r>
            <a:endParaRPr lang="uk-UA" sz="3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236" y="2673929"/>
            <a:ext cx="7356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#Initialize the project</a:t>
            </a:r>
            <a:endParaRPr lang="uk-UA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199" y="3893129"/>
            <a:ext cx="3103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3600" b="1" dirty="0" smtClean="0"/>
              <a:t> 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clone</a:t>
            </a:r>
            <a:endParaRPr lang="uk-UA" sz="3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5855" y="4890656"/>
            <a:ext cx="10404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HTTPS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https://github.com/user/repository.git</a:t>
            </a:r>
            <a:endParaRPr lang="uk-UA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5855" y="5624947"/>
            <a:ext cx="9324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git@github.com:user/repository.git</a:t>
            </a:r>
            <a:endParaRPr lang="uk-UA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Git Local Operations</a:t>
            </a:r>
            <a:endParaRPr lang="en-US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122" name="Picture 2" descr="G:\WORK\TEAM International\DevOps Fundamentals\2.VersionControlSystem\pics\Git-Architechture-Git-Tutorial-Edureka-2.png"/>
          <p:cNvPicPr>
            <a:picLocks noChangeAspect="1" noChangeArrowheads="1"/>
          </p:cNvPicPr>
          <p:nvPr/>
        </p:nvPicPr>
        <p:blipFill>
          <a:blip r:embed="rId3" cstate="print"/>
          <a:srcRect t="20711" r="47363" b="21573"/>
          <a:stretch>
            <a:fillRect/>
          </a:stretch>
        </p:blipFill>
        <p:spPr bwMode="auto">
          <a:xfrm>
            <a:off x="3093603" y="2235200"/>
            <a:ext cx="4096906" cy="4211845"/>
          </a:xfrm>
          <a:prstGeom prst="rect">
            <a:avLst/>
          </a:prstGeom>
          <a:noFill/>
        </p:spPr>
      </p:pic>
      <p:pic>
        <p:nvPicPr>
          <p:cNvPr id="10" name="Picture 2" descr="G:\WORK\TEAM International\DevOps Fundamentals\2.VersionControlSystem\pics\Git-Architechture-Git-Tutorial-Edureka-2.png"/>
          <p:cNvPicPr>
            <a:picLocks noChangeAspect="1" noChangeArrowheads="1"/>
          </p:cNvPicPr>
          <p:nvPr/>
        </p:nvPicPr>
        <p:blipFill>
          <a:blip r:embed="rId3" cstate="print"/>
          <a:srcRect r="35656" b="79488"/>
          <a:stretch>
            <a:fillRect/>
          </a:stretch>
        </p:blipFill>
        <p:spPr bwMode="auto">
          <a:xfrm>
            <a:off x="3091063" y="927098"/>
            <a:ext cx="5008107" cy="1496872"/>
          </a:xfrm>
          <a:prstGeom prst="rect">
            <a:avLst/>
          </a:prstGeom>
          <a:noFill/>
        </p:spPr>
      </p:pic>
      <p:pic>
        <p:nvPicPr>
          <p:cNvPr id="5123" name="Picture 3" descr="G:\WORK\TEAM International\DevOps Fundamentals\2.VersionControlSystem\pics\w256h2561372342419folder25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89019" y="3311236"/>
            <a:ext cx="1177780" cy="1177780"/>
          </a:xfrm>
          <a:prstGeom prst="rect">
            <a:avLst/>
          </a:prstGeom>
          <a:noFill/>
        </p:spPr>
      </p:pic>
      <p:pic>
        <p:nvPicPr>
          <p:cNvPr id="5124" name="Picture 4" descr="G:\WORK\TEAM International\DevOps Fundamentals\2.VersionControlSystem\pics\box_PNG35.png"/>
          <p:cNvPicPr>
            <a:picLocks noChangeAspect="1" noChangeArrowheads="1"/>
          </p:cNvPicPr>
          <p:nvPr/>
        </p:nvPicPr>
        <p:blipFill>
          <a:blip r:embed="rId5" cstate="print"/>
          <a:srcRect t="26892" r="960"/>
          <a:stretch>
            <a:fillRect/>
          </a:stretch>
        </p:blipFill>
        <p:spPr bwMode="auto">
          <a:xfrm>
            <a:off x="6284914" y="2992583"/>
            <a:ext cx="2277853" cy="1681450"/>
          </a:xfrm>
          <a:prstGeom prst="rect">
            <a:avLst/>
          </a:prstGeom>
          <a:noFill/>
        </p:spPr>
      </p:pic>
      <p:pic>
        <p:nvPicPr>
          <p:cNvPr id="5125" name="Picture 5" descr="G:\WORK\TEAM International\DevOps Fundamentals\2.VersionControlSystem\pics\2_76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86286" y="1788104"/>
            <a:ext cx="3005714" cy="3005714"/>
          </a:xfrm>
          <a:prstGeom prst="rect">
            <a:avLst/>
          </a:prstGeom>
          <a:noFill/>
        </p:spPr>
      </p:pic>
      <p:sp>
        <p:nvSpPr>
          <p:cNvPr id="14" name="Дуга 13"/>
          <p:cNvSpPr/>
          <p:nvPr/>
        </p:nvSpPr>
        <p:spPr>
          <a:xfrm rot="17935997">
            <a:off x="5435128" y="2718638"/>
            <a:ext cx="1459843" cy="1733457"/>
          </a:xfrm>
          <a:prstGeom prst="arc">
            <a:avLst/>
          </a:prstGeom>
          <a:ln w="76200">
            <a:solidFill>
              <a:srgbClr val="16335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Дуга 14"/>
          <p:cNvSpPr/>
          <p:nvPr/>
        </p:nvSpPr>
        <p:spPr>
          <a:xfrm rot="18291859" flipH="1" flipV="1">
            <a:off x="7660118" y="2939473"/>
            <a:ext cx="1786271" cy="2106983"/>
          </a:xfrm>
          <a:prstGeom prst="arc">
            <a:avLst/>
          </a:prstGeom>
          <a:ln w="76200">
            <a:solidFill>
              <a:srgbClr val="16335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4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Git FSL</a:t>
            </a:r>
            <a:endParaRPr lang="en-US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146" name="Picture 2" descr="G:\WORK\TEAM International\DevOps Fundamentals\2.VersionControlSystem\pics\unnamed (2).png"/>
          <p:cNvPicPr>
            <a:picLocks noChangeAspect="1" noChangeArrowheads="1"/>
          </p:cNvPicPr>
          <p:nvPr/>
        </p:nvPicPr>
        <p:blipFill>
          <a:blip r:embed="rId3" cstate="print">
            <a:lum bright="-6000" contrast="25000"/>
          </a:blip>
          <a:srcRect/>
          <a:stretch>
            <a:fillRect/>
          </a:stretch>
        </p:blipFill>
        <p:spPr bwMode="auto">
          <a:xfrm>
            <a:off x="2022765" y="1041800"/>
            <a:ext cx="8104908" cy="5138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Push &amp; Pull</a:t>
            </a:r>
            <a:endParaRPr lang="en-US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170" name="Picture 2" descr="G:\WORK\TEAM International\DevOps Fundamentals\2.VersionControlSystem\pics\push-pul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3796" y="1548534"/>
            <a:ext cx="8540750" cy="4270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Push &amp; Pull</a:t>
            </a:r>
            <a:endParaRPr lang="en-US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2" descr="G:\WORK\TEAM International\DevOps Fundamentals\2.VersionControlSystem\pics\Git-Architechture-Git-Tutorial-Edureka-2.png"/>
          <p:cNvPicPr>
            <a:picLocks noChangeAspect="1" noChangeArrowheads="1"/>
          </p:cNvPicPr>
          <p:nvPr/>
        </p:nvPicPr>
        <p:blipFill>
          <a:blip r:embed="rId3" cstate="print"/>
          <a:srcRect t="20711" r="47363" b="21573"/>
          <a:stretch>
            <a:fillRect/>
          </a:stretch>
        </p:blipFill>
        <p:spPr bwMode="auto">
          <a:xfrm>
            <a:off x="1260763" y="2149708"/>
            <a:ext cx="4364182" cy="4486619"/>
          </a:xfrm>
          <a:prstGeom prst="rect">
            <a:avLst/>
          </a:prstGeom>
          <a:noFill/>
        </p:spPr>
      </p:pic>
      <p:pic>
        <p:nvPicPr>
          <p:cNvPr id="8" name="Picture 2" descr="G:\WORK\TEAM International\DevOps Fundamentals\2.VersionControlSystem\pics\Git-Architechture-Git-Tutorial-Edureka-2.png"/>
          <p:cNvPicPr>
            <a:picLocks noChangeAspect="1" noChangeArrowheads="1"/>
          </p:cNvPicPr>
          <p:nvPr/>
        </p:nvPicPr>
        <p:blipFill>
          <a:blip r:embed="rId3" cstate="print"/>
          <a:srcRect t="1619" r="36422" b="79488"/>
          <a:stretch>
            <a:fillRect/>
          </a:stretch>
        </p:blipFill>
        <p:spPr bwMode="auto">
          <a:xfrm>
            <a:off x="1198779" y="967453"/>
            <a:ext cx="5271293" cy="1468679"/>
          </a:xfrm>
          <a:prstGeom prst="rect">
            <a:avLst/>
          </a:prstGeom>
          <a:noFill/>
        </p:spPr>
      </p:pic>
      <p:pic>
        <p:nvPicPr>
          <p:cNvPr id="12" name="Picture 2" descr="G:\WORK\TEAM International\DevOps Fundamentals\2.VersionControlSystem\pics\Git-Architechture-Git-Tutorial-Edureka-2.png"/>
          <p:cNvPicPr>
            <a:picLocks noChangeAspect="1" noChangeArrowheads="1"/>
          </p:cNvPicPr>
          <p:nvPr/>
        </p:nvPicPr>
        <p:blipFill>
          <a:blip r:embed="rId3" cstate="print"/>
          <a:srcRect l="52303" t="22464" r="-2433" b="23890"/>
          <a:stretch>
            <a:fillRect/>
          </a:stretch>
        </p:blipFill>
        <p:spPr bwMode="auto">
          <a:xfrm>
            <a:off x="5597235" y="2422181"/>
            <a:ext cx="4156363" cy="4170218"/>
          </a:xfrm>
          <a:prstGeom prst="rect">
            <a:avLst/>
          </a:prstGeom>
          <a:noFill/>
        </p:spPr>
      </p:pic>
      <p:pic>
        <p:nvPicPr>
          <p:cNvPr id="13" name="Picture 2" descr="G:\WORK\TEAM International\DevOps Fundamentals\2.VersionControlSystem\pics\Git-Architechture-Git-Tutorial-Edureka-2.png"/>
          <p:cNvPicPr>
            <a:picLocks noChangeAspect="1" noChangeArrowheads="1"/>
          </p:cNvPicPr>
          <p:nvPr/>
        </p:nvPicPr>
        <p:blipFill>
          <a:blip r:embed="rId3" cstate="print"/>
          <a:srcRect l="67087" t="1619" r="-5353" b="79488"/>
          <a:stretch>
            <a:fillRect/>
          </a:stretch>
        </p:blipFill>
        <p:spPr bwMode="auto">
          <a:xfrm>
            <a:off x="6816435" y="953599"/>
            <a:ext cx="3172691" cy="14686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.gitignore</a:t>
            </a:r>
            <a:endParaRPr lang="en-US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9218" name="Picture 2" descr="G:\WORK\TEAM International\DevOps Fundamentals\2.VersionControlSystem\pics\4olZJ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45454"/>
            <a:ext cx="9094425" cy="3675928"/>
          </a:xfrm>
          <a:prstGeom prst="rect">
            <a:avLst/>
          </a:prstGeom>
          <a:noFill/>
        </p:spPr>
      </p:pic>
      <p:pic>
        <p:nvPicPr>
          <p:cNvPr id="9219" name="Picture 3" descr="G:\WORK\TEAM International\DevOps Fundamentals\2.VersionControlSystem\pics\Снимок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0495" y="4580081"/>
            <a:ext cx="5364452" cy="20412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Branch creating</a:t>
            </a:r>
            <a:endParaRPr lang="en-US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26" name="Picture 2" descr="G:\WORK\TEAM International\DevOps Fundamentals\2.VersionControlSystem\pics\1_aChmZqHLVJM5UXGkZmL8aA.png"/>
          <p:cNvPicPr>
            <a:picLocks noChangeAspect="1" noChangeArrowheads="1"/>
          </p:cNvPicPr>
          <p:nvPr/>
        </p:nvPicPr>
        <p:blipFill>
          <a:blip r:embed="rId3" cstate="print"/>
          <a:srcRect l="7726" r="5276"/>
          <a:stretch>
            <a:fillRect/>
          </a:stretch>
        </p:blipFill>
        <p:spPr bwMode="auto">
          <a:xfrm>
            <a:off x="2103121" y="2481945"/>
            <a:ext cx="8569234" cy="396212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43345" y="1171699"/>
            <a:ext cx="5839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3600" b="1" dirty="0" smtClean="0"/>
              <a:t> 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branch 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‘name’</a:t>
            </a:r>
            <a:endParaRPr lang="uk-UA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5115" y="2003369"/>
            <a:ext cx="5648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3600" b="1" dirty="0" smtClean="0"/>
              <a:t> 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checkout 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‘name’</a:t>
            </a:r>
            <a:endParaRPr lang="uk-UA" sz="3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51219" y="1202180"/>
            <a:ext cx="6231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3600" b="1" dirty="0" smtClean="0"/>
              <a:t> 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checkout -b 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‘name’</a:t>
            </a:r>
            <a:endParaRPr lang="uk-UA" sz="3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57" y="652673"/>
            <a:ext cx="10745637" cy="269141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Version Control System (Git)</a:t>
            </a:r>
            <a:endParaRPr lang="en-US" sz="6000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9" name="Picture 9" descr="A close up of a logo&#10;&#10;Description generated with high confidence">
            <a:extLst>
              <a:ext uri="{FF2B5EF4-FFF2-40B4-BE49-F238E27FC236}">
                <a16:creationId xmlns="" xmlns:a16="http://schemas.microsoft.com/office/drawing/2014/main" id="{E50BB3F4-C383-4DBB-97C6-7C06F55B63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83" r="246" b="30303"/>
          <a:stretch/>
        </p:blipFill>
        <p:spPr>
          <a:xfrm>
            <a:off x="3047131" y="3478323"/>
            <a:ext cx="5829461" cy="230612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697831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Git Tags</a:t>
            </a:r>
            <a:endParaRPr lang="en-US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050" name="Picture 2" descr="G:\WORK\TEAM International\DevOps Fundamentals\2.VersionControlSystem\pics\1_aDg50K5nhsveNVJ_EH3PJ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34128"/>
            <a:ext cx="12191999" cy="48396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Git Tags</a:t>
            </a:r>
            <a:endParaRPr lang="en-US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074" name="Picture 2" descr="G:\WORK\TEAM International\DevOps Fundamentals\2.VersionControlSystem\pics\git_workflo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1172" y="1399902"/>
            <a:ext cx="8062849" cy="45698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Merge &amp; Rebase processes</a:t>
            </a:r>
            <a:endParaRPr lang="en-US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4098" name="Picture 2" descr="G:\WORK\TEAM International\DevOps Fundamentals\2.VersionControlSystem\pics\VonhijTBQgjwtRXz31wLzF7iWDnDFk2o8EWi.png"/>
          <p:cNvPicPr>
            <a:picLocks noChangeAspect="1" noChangeArrowheads="1"/>
          </p:cNvPicPr>
          <p:nvPr/>
        </p:nvPicPr>
        <p:blipFill>
          <a:blip r:embed="rId3" cstate="print"/>
          <a:srcRect l="8789" t="8912" r="11036" b="5008"/>
          <a:stretch>
            <a:fillRect/>
          </a:stretch>
        </p:blipFill>
        <p:spPr bwMode="auto">
          <a:xfrm>
            <a:off x="1454726" y="1565564"/>
            <a:ext cx="6902101" cy="404552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060873" y="4184073"/>
            <a:ext cx="1759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git merge</a:t>
            </a:r>
            <a:endParaRPr lang="uk-UA" sz="3200" dirty="0"/>
          </a:p>
        </p:txBody>
      </p:sp>
      <p:sp>
        <p:nvSpPr>
          <p:cNvPr id="8" name="Дуга 7"/>
          <p:cNvSpPr/>
          <p:nvPr/>
        </p:nvSpPr>
        <p:spPr>
          <a:xfrm rot="10800000">
            <a:off x="7065817" y="3685309"/>
            <a:ext cx="3823855" cy="803564"/>
          </a:xfrm>
          <a:prstGeom prst="arc">
            <a:avLst/>
          </a:prstGeom>
          <a:ln w="38100">
            <a:solidFill>
              <a:srgbClr val="33CC3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Merge &amp; Rebase processes</a:t>
            </a:r>
            <a:endParaRPr lang="en-US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48800" y="1704110"/>
            <a:ext cx="2036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git rebase</a:t>
            </a:r>
            <a:endParaRPr lang="uk-UA" sz="3200" dirty="0"/>
          </a:p>
        </p:txBody>
      </p:sp>
      <p:sp>
        <p:nvSpPr>
          <p:cNvPr id="8" name="Дуга 7"/>
          <p:cNvSpPr/>
          <p:nvPr/>
        </p:nvSpPr>
        <p:spPr>
          <a:xfrm rot="11473719" flipV="1">
            <a:off x="6838527" y="1920341"/>
            <a:ext cx="4570459" cy="818483"/>
          </a:xfrm>
          <a:prstGeom prst="arc">
            <a:avLst>
              <a:gd name="adj1" fmla="val 14227383"/>
              <a:gd name="adj2" fmla="val 21452802"/>
            </a:avLst>
          </a:prstGeom>
          <a:ln w="38100">
            <a:solidFill>
              <a:srgbClr val="33CC3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5122" name="Picture 2" descr="G:\WORK\TEAM International\DevOps Fundamentals\2.VersionControlSystem\pics\1_bK_5KgdG7RkcJDgFcPbZ0w.png"/>
          <p:cNvPicPr>
            <a:picLocks noChangeAspect="1" noChangeArrowheads="1"/>
          </p:cNvPicPr>
          <p:nvPr/>
        </p:nvPicPr>
        <p:blipFill>
          <a:blip r:embed="rId3" cstate="print"/>
          <a:srcRect l="13089" r="13638" b="16572"/>
          <a:stretch>
            <a:fillRect/>
          </a:stretch>
        </p:blipFill>
        <p:spPr bwMode="auto">
          <a:xfrm>
            <a:off x="2493819" y="1773094"/>
            <a:ext cx="5583382" cy="43229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Merge &amp; Rebase processes</a:t>
            </a:r>
            <a:endParaRPr lang="en-US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146" name="Picture 2" descr="G:\WORK\TEAM International\DevOps Fundamentals\2.VersionControlSystem\pics\1_g48HJkKNsZwNlWEM6Z82ig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0764" y="1001524"/>
            <a:ext cx="9171709" cy="5769301"/>
          </a:xfrm>
          <a:prstGeom prst="rect">
            <a:avLst/>
          </a:prstGeom>
          <a:noFill/>
        </p:spPr>
      </p:pic>
      <p:pic>
        <p:nvPicPr>
          <p:cNvPr id="6148" name="Picture 4" descr="G:\WORK\TEAM International\DevOps Fundamentals\2.VersionControlSystem\pics\4olZJ.png"/>
          <p:cNvPicPr>
            <a:picLocks noChangeAspect="1" noChangeArrowheads="1"/>
          </p:cNvPicPr>
          <p:nvPr/>
        </p:nvPicPr>
        <p:blipFill>
          <a:blip r:embed="rId4" cstate="print"/>
          <a:srcRect l="77711" t="8246" r="4794" b="49979"/>
          <a:stretch>
            <a:fillRect/>
          </a:stretch>
        </p:blipFill>
        <p:spPr bwMode="auto">
          <a:xfrm>
            <a:off x="5237017" y="2964873"/>
            <a:ext cx="1191491" cy="1648691"/>
          </a:xfrm>
          <a:prstGeom prst="rect">
            <a:avLst/>
          </a:prstGeom>
          <a:noFill/>
        </p:spPr>
      </p:pic>
      <p:pic>
        <p:nvPicPr>
          <p:cNvPr id="10" name="Picture 2" descr="G:\WORK\SS\DevOps Presentation\OpenNight\pictures\Git-Icon-1788C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2945" y="2909743"/>
            <a:ext cx="1893743" cy="1893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Git Flow</a:t>
            </a:r>
            <a:endParaRPr lang="en-US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170" name="Picture 2" descr="G:\WORK\TEAM International\DevOps Fundamentals\2.VersionControlSystem\pics\Simplified-version-of-the-gitflow-branching-model-adapted-from-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1575" y="1348718"/>
            <a:ext cx="10439879" cy="44701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G:\WORK\TEAM International\DevOps Fundamentals\2.VersionControlSystem\pics\meme-emojis-png-7.png"/>
          <p:cNvPicPr>
            <a:picLocks noChangeAspect="1" noChangeArrowheads="1"/>
          </p:cNvPicPr>
          <p:nvPr/>
        </p:nvPicPr>
        <p:blipFill>
          <a:blip r:embed="rId2" cstate="print"/>
          <a:srcRect b="10536"/>
          <a:stretch>
            <a:fillRect/>
          </a:stretch>
        </p:blipFill>
        <p:spPr bwMode="auto">
          <a:xfrm>
            <a:off x="1765208" y="3657456"/>
            <a:ext cx="1546030" cy="1565707"/>
          </a:xfrm>
          <a:prstGeom prst="rect">
            <a:avLst/>
          </a:prstGeom>
          <a:noFill/>
        </p:spPr>
      </p:pic>
      <p:pic>
        <p:nvPicPr>
          <p:cNvPr id="7" name="Picture 3" descr="G:\WORK\SS\Project\pics\950363072_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9418" y="928255"/>
            <a:ext cx="8922327" cy="5929745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Git Flow</a:t>
            </a:r>
            <a:endParaRPr lang="en-US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82 -0.00185 L -0.12618 -0.00185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63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2618 -0.00185 L 0.24883 0.00023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Git Services</a:t>
            </a:r>
            <a:endParaRPr lang="en-US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194" name="Picture 2" descr="G:\WORK\TEAM International\DevOps Fundamentals\2.VersionControlSystem\pics\128-1280162_github-logo-png-cat-transparent-png.png"/>
          <p:cNvPicPr>
            <a:picLocks noChangeAspect="1" noChangeArrowheads="1"/>
          </p:cNvPicPr>
          <p:nvPr/>
        </p:nvPicPr>
        <p:blipFill>
          <a:blip r:embed="rId3" cstate="print">
            <a:lum bright="5000" contrast="16000"/>
          </a:blip>
          <a:srcRect/>
          <a:stretch>
            <a:fillRect/>
          </a:stretch>
        </p:blipFill>
        <p:spPr bwMode="auto">
          <a:xfrm>
            <a:off x="1847707" y="1269586"/>
            <a:ext cx="3444730" cy="3268488"/>
          </a:xfrm>
          <a:prstGeom prst="rect">
            <a:avLst/>
          </a:prstGeom>
          <a:noFill/>
        </p:spPr>
      </p:pic>
      <p:pic>
        <p:nvPicPr>
          <p:cNvPr id="8195" name="Picture 3" descr="G:\WORK\TEAM International\DevOps Fundamentals\2.VersionControlSystem\pics\276995_XIYKu4L6nJ_gitlab_ci_logo.jpg"/>
          <p:cNvPicPr>
            <a:picLocks noChangeAspect="1" noChangeArrowheads="1"/>
          </p:cNvPicPr>
          <p:nvPr/>
        </p:nvPicPr>
        <p:blipFill>
          <a:blip r:embed="rId4" cstate="print"/>
          <a:srcRect l="18382" t="16316" r="19810" b="14584"/>
          <a:stretch>
            <a:fillRect/>
          </a:stretch>
        </p:blipFill>
        <p:spPr bwMode="auto">
          <a:xfrm>
            <a:off x="6732054" y="1204643"/>
            <a:ext cx="2813727" cy="3145684"/>
          </a:xfrm>
          <a:prstGeom prst="rect">
            <a:avLst/>
          </a:prstGeom>
          <a:noFill/>
        </p:spPr>
      </p:pic>
      <p:pic>
        <p:nvPicPr>
          <p:cNvPr id="8196" name="Picture 4" descr="G:\WORK\TEAM International\DevOps Fundamentals\2.VersionControlSystem\pics\bitbucket-vector-logo.png"/>
          <p:cNvPicPr>
            <a:picLocks noChangeAspect="1" noChangeArrowheads="1"/>
          </p:cNvPicPr>
          <p:nvPr/>
        </p:nvPicPr>
        <p:blipFill>
          <a:blip r:embed="rId5" cstate="print"/>
          <a:srcRect t="35606" b="35917"/>
          <a:stretch>
            <a:fillRect/>
          </a:stretch>
        </p:blipFill>
        <p:spPr bwMode="auto">
          <a:xfrm>
            <a:off x="2640878" y="4987637"/>
            <a:ext cx="6655522" cy="10529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DEMONSTRATION</a:t>
            </a:r>
            <a:endParaRPr lang="en-US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Picture 2" descr="G:\WORK\SS\DevOps Presentation\Новая папка\image-demo-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0499" y="1970967"/>
            <a:ext cx="4827681" cy="38621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Useful links:</a:t>
            </a:r>
            <a:endParaRPr lang="en-US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8654" y="1302327"/>
            <a:ext cx="116655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smtClean="0">
                <a:hlinkClick r:id="rId3"/>
              </a:rPr>
              <a:t> https://git-scm.com/book/en/v2/Getting-Started-About-Version-Control</a:t>
            </a:r>
            <a:r>
              <a:rPr lang="en-US" sz="2400" dirty="0" smtClean="0"/>
              <a:t>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smtClean="0">
                <a:hlinkClick r:id="rId4"/>
              </a:rPr>
              <a:t> https://usersnap.com/blog/software-development-methodologies/</a:t>
            </a:r>
            <a:endParaRPr lang="en-US" sz="2400" dirty="0" smtClean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smtClean="0">
                <a:hlinkClick r:id="rId5"/>
              </a:rPr>
              <a:t> </a:t>
            </a:r>
            <a:r>
              <a:rPr lang="en-US" sz="2400" dirty="0" smtClean="0">
                <a:hlinkClick r:id="rId6"/>
              </a:rPr>
              <a:t>https://git-scm.com/book/ru/v2/</a:t>
            </a:r>
            <a:endParaRPr lang="en-US" sz="2400" dirty="0" smtClean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ru-RU" sz="2400" dirty="0" smtClean="0">
                <a:hlinkClick r:id="rId7"/>
              </a:rPr>
              <a:t> </a:t>
            </a:r>
            <a:r>
              <a:rPr lang="en-US" sz="2400" dirty="0" smtClean="0">
                <a:hlinkClick r:id="rId8"/>
              </a:rPr>
              <a:t>https://htmlacademy.ru/blog/useful/tools/github-as-hosting</a:t>
            </a:r>
            <a:endParaRPr lang="en-US" sz="2400" dirty="0" smtClean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smtClean="0">
                <a:hlinkClick r:id="rId9"/>
              </a:rPr>
              <a:t> https://habr.com/ru/post/106912/</a:t>
            </a:r>
            <a:endParaRPr lang="uk-UA" sz="2400" dirty="0"/>
          </a:p>
        </p:txBody>
      </p:sp>
      <p:pic>
        <p:nvPicPr>
          <p:cNvPr id="2050" name="Picture 2" descr="G:\WORK\TEAM International\DevOps Fundamentals\1.Intro\pics\72613.png"/>
          <p:cNvPicPr>
            <a:picLocks noChangeAspect="1" noChangeArrowheads="1"/>
          </p:cNvPicPr>
          <p:nvPr/>
        </p:nvPicPr>
        <p:blipFill>
          <a:blip r:embed="rId10" cstate="print"/>
          <a:srcRect l="2415" t="4397" r="30147" b="23224"/>
          <a:stretch>
            <a:fillRect/>
          </a:stretch>
        </p:blipFill>
        <p:spPr bwMode="auto">
          <a:xfrm>
            <a:off x="8188036" y="4151201"/>
            <a:ext cx="1787237" cy="24297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dirty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3168CD-9AD4-42E0-9118-343485520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276" y="1293662"/>
            <a:ext cx="10817524" cy="496344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3200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Introduction</a:t>
            </a:r>
          </a:p>
          <a:p>
            <a:r>
              <a:rPr lang="en-US" sz="3200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Version Control Systems </a:t>
            </a:r>
            <a:endParaRPr lang="en-US" sz="3200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  <a:p>
            <a:r>
              <a:rPr lang="en-US" sz="3200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Git (Basic Overview)</a:t>
            </a:r>
            <a:endParaRPr lang="en-US" sz="3200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  <a:p>
            <a:pPr>
              <a:buNone/>
            </a:pPr>
            <a:r>
              <a:rPr lang="en-US" sz="3200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  - Installation &amp; Configuration</a:t>
            </a:r>
          </a:p>
          <a:p>
            <a:pPr>
              <a:buNone/>
            </a:pPr>
            <a:r>
              <a:rPr lang="en-US" sz="3200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  - Local operations</a:t>
            </a:r>
          </a:p>
          <a:p>
            <a:pPr>
              <a:buNone/>
            </a:pPr>
            <a:r>
              <a:rPr lang="en-US" sz="3200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  - File status lifecycle</a:t>
            </a:r>
          </a:p>
          <a:p>
            <a:pPr>
              <a:buNone/>
            </a:pPr>
            <a:r>
              <a:rPr lang="en-US" sz="3200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  - Push and Pull</a:t>
            </a:r>
          </a:p>
          <a:p>
            <a:pPr>
              <a:buNone/>
            </a:pPr>
            <a:r>
              <a:rPr lang="en-US" sz="3200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  - .gitignore</a:t>
            </a:r>
            <a:endParaRPr lang="en-US" sz="3200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  <a:p>
            <a:r>
              <a:rPr lang="en-US" sz="3200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Branch creating</a:t>
            </a:r>
          </a:p>
          <a:p>
            <a:r>
              <a:rPr lang="en-US" sz="3200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Adding tags</a:t>
            </a:r>
          </a:p>
          <a:p>
            <a:r>
              <a:rPr lang="en-US" sz="3200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Merge &amp; Rebase processes</a:t>
            </a:r>
          </a:p>
          <a:p>
            <a:r>
              <a:rPr lang="en-US" sz="3200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Git Flow</a:t>
            </a:r>
            <a:endParaRPr lang="en-US" sz="3200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D343A1C9-C310-44D9-8D85-BE1EAB78EE71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lum bright="3000" contrast="69000"/>
          </a:blip>
          <a:stretch>
            <a:fillRect/>
          </a:stretch>
        </p:blipFill>
        <p:spPr bwMode="auto">
          <a:xfrm>
            <a:off x="8480695" y="1092200"/>
            <a:ext cx="3009546" cy="17850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8147225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194" name="Picture 2" descr="Картинки по запросу &quot;q&amp;a&quot;"/>
          <p:cNvPicPr>
            <a:picLocks noChangeAspect="1" noChangeArrowheads="1"/>
          </p:cNvPicPr>
          <p:nvPr/>
        </p:nvPicPr>
        <p:blipFill>
          <a:blip r:embed="rId3" cstate="print"/>
          <a:srcRect b="12749"/>
          <a:stretch>
            <a:fillRect/>
          </a:stretch>
        </p:blipFill>
        <p:spPr bwMode="auto">
          <a:xfrm>
            <a:off x="2963564" y="2364378"/>
            <a:ext cx="5639326" cy="2952205"/>
          </a:xfrm>
          <a:prstGeom prst="rect">
            <a:avLst/>
          </a:prstGeom>
          <a:noFill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990805" y="222069"/>
            <a:ext cx="9144000" cy="1731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Thank You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t="27676" r="3151"/>
          <a:stretch>
            <a:fillRect/>
          </a:stretch>
        </p:blipFill>
        <p:spPr bwMode="auto">
          <a:xfrm>
            <a:off x="393575" y="3048000"/>
            <a:ext cx="2173660" cy="1499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 l="15181" t="4285" r="62597" b="72800"/>
          <a:stretch>
            <a:fillRect/>
          </a:stretch>
        </p:blipFill>
        <p:spPr bwMode="auto">
          <a:xfrm rot="1290632">
            <a:off x="778009" y="2562953"/>
            <a:ext cx="498764" cy="475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 descr="G:\WORK\TEAM International\DevOps Fundamentals\2.VersionControlSystem\pics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89021" y="3832225"/>
            <a:ext cx="2143125" cy="2143125"/>
          </a:xfrm>
          <a:prstGeom prst="rect">
            <a:avLst/>
          </a:prstGeom>
          <a:noFill/>
        </p:spPr>
      </p:pic>
      <p:pic>
        <p:nvPicPr>
          <p:cNvPr id="1029" name="Picture 5" descr="G:\WORK\TEAM International\DevOps Fundamentals\2.VersionControlSystem\pics\D4eILAFUIAAG4_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39025" y="925629"/>
            <a:ext cx="4752975" cy="5114925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INTRODUCTION</a:t>
            </a:r>
            <a:endParaRPr lang="en-US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2660073" y="3588327"/>
            <a:ext cx="1343891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 descr="G:\WORK\TEAM International\DevOps Fundamentals\2.VersionControlSystem\pics\server.png"/>
          <p:cNvPicPr>
            <a:picLocks noChangeAspect="1" noChangeArrowheads="1"/>
          </p:cNvPicPr>
          <p:nvPr/>
        </p:nvPicPr>
        <p:blipFill>
          <a:blip r:embed="rId6" cstate="print"/>
          <a:srcRect l="30371" t="9258" r="30356" b="12197"/>
          <a:stretch>
            <a:fillRect/>
          </a:stretch>
        </p:blipFill>
        <p:spPr bwMode="auto">
          <a:xfrm>
            <a:off x="4170218" y="2161310"/>
            <a:ext cx="748146" cy="1496291"/>
          </a:xfrm>
          <a:prstGeom prst="rect">
            <a:avLst/>
          </a:prstGeom>
          <a:noFill/>
        </p:spPr>
      </p:pic>
      <p:pic>
        <p:nvPicPr>
          <p:cNvPr id="1033" name="Picture 9" descr="G:\WORK\TEAM International\DevOps Fundamentals\2.VersionControlSystem\pics\unnamed.gif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1205345" y="1105226"/>
            <a:ext cx="4252912" cy="3189684"/>
          </a:xfrm>
          <a:prstGeom prst="rect">
            <a:avLst/>
          </a:prstGeom>
          <a:noFill/>
          <a:effectLst>
            <a:outerShdw blurRad="495300" dist="317500" dir="15420000" sx="195000" sy="195000" algn="ctr" rotWithShape="0">
              <a:srgbClr val="000000">
                <a:alpha val="26000"/>
              </a:srgbClr>
            </a:outerShdw>
          </a:effectLst>
        </p:spPr>
      </p:pic>
      <p:sp>
        <p:nvSpPr>
          <p:cNvPr id="19" name="TextBox 18"/>
          <p:cNvSpPr txBox="1"/>
          <p:nvPr/>
        </p:nvSpPr>
        <p:spPr>
          <a:xfrm>
            <a:off x="847727" y="1925782"/>
            <a:ext cx="512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?</a:t>
            </a:r>
            <a:endParaRPr lang="uk-UA" sz="4400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8.14815E-6 L 0.0125 0.01112 " pathEditMode="relative" ptsTypes="AA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0.01111 L 0.00079 0.0007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" y="-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CVCS</a:t>
            </a:r>
            <a:endParaRPr lang="en-US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794069" y="1045028"/>
            <a:ext cx="1933303" cy="2377441"/>
          </a:xfrm>
          <a:prstGeom prst="roundRect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159829" y="1658983"/>
            <a:ext cx="1214845" cy="470263"/>
          </a:xfrm>
          <a:prstGeom prst="rect">
            <a:avLst/>
          </a:prstGeom>
          <a:solidFill>
            <a:srgbClr val="1633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5140235" y="1711234"/>
            <a:ext cx="124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Version_3</a:t>
            </a:r>
            <a:endParaRPr lang="uk-UA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155475" y="2242457"/>
            <a:ext cx="1214845" cy="470263"/>
          </a:xfrm>
          <a:prstGeom prst="rect">
            <a:avLst/>
          </a:prstGeom>
          <a:solidFill>
            <a:srgbClr val="1633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2" name="TextBox 11"/>
          <p:cNvSpPr txBox="1"/>
          <p:nvPr/>
        </p:nvSpPr>
        <p:spPr>
          <a:xfrm>
            <a:off x="5135881" y="2294708"/>
            <a:ext cx="124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Version_2</a:t>
            </a:r>
            <a:endParaRPr lang="uk-UA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155475" y="2830286"/>
            <a:ext cx="1214845" cy="470263"/>
          </a:xfrm>
          <a:prstGeom prst="rect">
            <a:avLst/>
          </a:prstGeom>
          <a:solidFill>
            <a:srgbClr val="1633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4" name="TextBox 13"/>
          <p:cNvSpPr txBox="1"/>
          <p:nvPr/>
        </p:nvSpPr>
        <p:spPr>
          <a:xfrm>
            <a:off x="5135881" y="2882537"/>
            <a:ext cx="124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Version_1</a:t>
            </a:r>
            <a:endParaRPr lang="uk-UA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25144" y="1136470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SERVER</a:t>
            </a:r>
            <a:endParaRPr lang="uk-UA" b="1" dirty="0">
              <a:solidFill>
                <a:schemeClr val="bg1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360024" y="4271554"/>
            <a:ext cx="1933303" cy="2216332"/>
          </a:xfrm>
          <a:prstGeom prst="roundRect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2725784" y="4724400"/>
            <a:ext cx="1214845" cy="470263"/>
          </a:xfrm>
          <a:prstGeom prst="rect">
            <a:avLst/>
          </a:prstGeom>
          <a:solidFill>
            <a:srgbClr val="1633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8" name="TextBox 17"/>
          <p:cNvSpPr txBox="1"/>
          <p:nvPr/>
        </p:nvSpPr>
        <p:spPr>
          <a:xfrm>
            <a:off x="2706190" y="4776651"/>
            <a:ext cx="124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 Files</a:t>
            </a:r>
            <a:endParaRPr lang="uk-UA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1099" y="4232366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UC-1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7280366" y="4254137"/>
            <a:ext cx="1933303" cy="2216332"/>
          </a:xfrm>
          <a:prstGeom prst="roundRect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7646126" y="4706983"/>
            <a:ext cx="1214845" cy="470263"/>
          </a:xfrm>
          <a:prstGeom prst="rect">
            <a:avLst/>
          </a:prstGeom>
          <a:solidFill>
            <a:srgbClr val="1633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6" name="TextBox 25"/>
          <p:cNvSpPr txBox="1"/>
          <p:nvPr/>
        </p:nvSpPr>
        <p:spPr>
          <a:xfrm>
            <a:off x="7626532" y="4759234"/>
            <a:ext cx="124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 Files</a:t>
            </a:r>
            <a:endParaRPr lang="uk-UA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11441" y="4214949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UC-2</a:t>
            </a:r>
            <a:endParaRPr lang="uk-UA" dirty="0">
              <a:solidFill>
                <a:schemeClr val="bg1"/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258491" y="3500846"/>
            <a:ext cx="574766" cy="692331"/>
          </a:xfrm>
          <a:prstGeom prst="straightConnector1">
            <a:avLst/>
          </a:prstGeom>
          <a:ln w="38100">
            <a:solidFill>
              <a:srgbClr val="1633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4410891" y="3653246"/>
            <a:ext cx="574766" cy="692331"/>
          </a:xfrm>
          <a:prstGeom prst="straightConnector1">
            <a:avLst/>
          </a:prstGeom>
          <a:ln w="38100">
            <a:solidFill>
              <a:srgbClr val="16335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6727371" y="3461657"/>
            <a:ext cx="692332" cy="666206"/>
          </a:xfrm>
          <a:prstGeom prst="straightConnector1">
            <a:avLst/>
          </a:prstGeom>
          <a:ln w="38100">
            <a:solidFill>
              <a:srgbClr val="1633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6579325" y="3587931"/>
            <a:ext cx="670561" cy="644435"/>
          </a:xfrm>
          <a:prstGeom prst="straightConnector1">
            <a:avLst/>
          </a:prstGeom>
          <a:ln w="38100">
            <a:solidFill>
              <a:srgbClr val="16335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78873" y="1496291"/>
            <a:ext cx="31449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ea typeface="Segoe UI Black" pitchFamily="34" charset="0"/>
                <a:cs typeface="Segoe UI Black" pitchFamily="34" charset="0"/>
              </a:rPr>
              <a:t>Centralized </a:t>
            </a:r>
            <a:r>
              <a:rPr lang="en-US" sz="3200" dirty="0" smtClean="0">
                <a:ea typeface="Segoe UI Black" pitchFamily="34" charset="0"/>
                <a:cs typeface="Segoe UI Black" pitchFamily="34" charset="0"/>
              </a:rPr>
              <a:t>Version Control System</a:t>
            </a:r>
            <a:endParaRPr lang="uk-UA" sz="3200" dirty="0">
              <a:ea typeface="Segoe UI Black" pitchFamily="34" charset="0"/>
              <a:cs typeface="Segoe UI Black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23" grpId="0"/>
      <p:bldP spid="24" grpId="0" animBg="1"/>
      <p:bldP spid="25" grpId="0" animBg="1"/>
      <p:bldP spid="26" grpId="0"/>
      <p:bldP spid="31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DVCS</a:t>
            </a:r>
            <a:endParaRPr lang="en-US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794069" y="1045028"/>
            <a:ext cx="1933303" cy="2377441"/>
          </a:xfrm>
          <a:prstGeom prst="roundRect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159829" y="1658983"/>
            <a:ext cx="1214845" cy="470263"/>
          </a:xfrm>
          <a:prstGeom prst="rect">
            <a:avLst/>
          </a:prstGeom>
          <a:solidFill>
            <a:srgbClr val="1633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5140235" y="1711234"/>
            <a:ext cx="124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Version_3</a:t>
            </a:r>
            <a:endParaRPr lang="uk-UA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155475" y="2242457"/>
            <a:ext cx="1214845" cy="470263"/>
          </a:xfrm>
          <a:prstGeom prst="rect">
            <a:avLst/>
          </a:prstGeom>
          <a:solidFill>
            <a:srgbClr val="1633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2" name="TextBox 11"/>
          <p:cNvSpPr txBox="1"/>
          <p:nvPr/>
        </p:nvSpPr>
        <p:spPr>
          <a:xfrm>
            <a:off x="5135881" y="2294708"/>
            <a:ext cx="124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Version_2</a:t>
            </a:r>
            <a:endParaRPr lang="uk-UA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155475" y="2830286"/>
            <a:ext cx="1214845" cy="470263"/>
          </a:xfrm>
          <a:prstGeom prst="rect">
            <a:avLst/>
          </a:prstGeom>
          <a:solidFill>
            <a:srgbClr val="1633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4" name="TextBox 13"/>
          <p:cNvSpPr txBox="1"/>
          <p:nvPr/>
        </p:nvSpPr>
        <p:spPr>
          <a:xfrm>
            <a:off x="5135881" y="2882537"/>
            <a:ext cx="124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Version_1</a:t>
            </a:r>
            <a:endParaRPr lang="uk-UA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25144" y="1136470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SERVER</a:t>
            </a:r>
            <a:endParaRPr lang="uk-UA" b="1" dirty="0">
              <a:solidFill>
                <a:schemeClr val="bg1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360024" y="4271554"/>
            <a:ext cx="1933303" cy="2216332"/>
          </a:xfrm>
          <a:prstGeom prst="roundRect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2725784" y="4724400"/>
            <a:ext cx="1214845" cy="470263"/>
          </a:xfrm>
          <a:prstGeom prst="rect">
            <a:avLst/>
          </a:prstGeom>
          <a:solidFill>
            <a:srgbClr val="1633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8" name="TextBox 17"/>
          <p:cNvSpPr txBox="1"/>
          <p:nvPr/>
        </p:nvSpPr>
        <p:spPr>
          <a:xfrm>
            <a:off x="2706190" y="4776651"/>
            <a:ext cx="124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Version_3</a:t>
            </a:r>
            <a:endParaRPr lang="uk-UA" b="1" dirty="0">
              <a:solidFill>
                <a:schemeClr val="bg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721430" y="5307874"/>
            <a:ext cx="1214845" cy="470263"/>
          </a:xfrm>
          <a:prstGeom prst="rect">
            <a:avLst/>
          </a:prstGeom>
          <a:solidFill>
            <a:srgbClr val="1633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0" name="TextBox 19"/>
          <p:cNvSpPr txBox="1"/>
          <p:nvPr/>
        </p:nvSpPr>
        <p:spPr>
          <a:xfrm>
            <a:off x="2701836" y="5360125"/>
            <a:ext cx="124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Version_2</a:t>
            </a:r>
            <a:endParaRPr lang="uk-UA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2721430" y="5895703"/>
            <a:ext cx="1214845" cy="470263"/>
          </a:xfrm>
          <a:prstGeom prst="rect">
            <a:avLst/>
          </a:prstGeom>
          <a:solidFill>
            <a:srgbClr val="1633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2" name="TextBox 21"/>
          <p:cNvSpPr txBox="1"/>
          <p:nvPr/>
        </p:nvSpPr>
        <p:spPr>
          <a:xfrm>
            <a:off x="2701836" y="5947954"/>
            <a:ext cx="124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Version_1</a:t>
            </a:r>
            <a:endParaRPr lang="uk-UA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1099" y="4232366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UC-1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7280366" y="4254137"/>
            <a:ext cx="1933303" cy="2216332"/>
          </a:xfrm>
          <a:prstGeom prst="roundRect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7646126" y="4706983"/>
            <a:ext cx="1214845" cy="470263"/>
          </a:xfrm>
          <a:prstGeom prst="rect">
            <a:avLst/>
          </a:prstGeom>
          <a:solidFill>
            <a:srgbClr val="1633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6" name="TextBox 25"/>
          <p:cNvSpPr txBox="1"/>
          <p:nvPr/>
        </p:nvSpPr>
        <p:spPr>
          <a:xfrm>
            <a:off x="7626532" y="4759234"/>
            <a:ext cx="124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Version_3</a:t>
            </a:r>
            <a:endParaRPr lang="uk-UA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7641772" y="5290457"/>
            <a:ext cx="1214845" cy="470263"/>
          </a:xfrm>
          <a:prstGeom prst="rect">
            <a:avLst/>
          </a:prstGeom>
          <a:solidFill>
            <a:srgbClr val="1633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8" name="TextBox 27"/>
          <p:cNvSpPr txBox="1"/>
          <p:nvPr/>
        </p:nvSpPr>
        <p:spPr>
          <a:xfrm>
            <a:off x="7622178" y="5342708"/>
            <a:ext cx="124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Version_2</a:t>
            </a:r>
            <a:endParaRPr lang="uk-UA" b="1" dirty="0">
              <a:solidFill>
                <a:schemeClr val="bg1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7641772" y="5878286"/>
            <a:ext cx="1214845" cy="470263"/>
          </a:xfrm>
          <a:prstGeom prst="rect">
            <a:avLst/>
          </a:prstGeom>
          <a:solidFill>
            <a:srgbClr val="1633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30" name="TextBox 29"/>
          <p:cNvSpPr txBox="1"/>
          <p:nvPr/>
        </p:nvSpPr>
        <p:spPr>
          <a:xfrm>
            <a:off x="7622178" y="5930537"/>
            <a:ext cx="124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Version_1</a:t>
            </a:r>
            <a:endParaRPr lang="uk-UA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11441" y="4214949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UC-2</a:t>
            </a:r>
            <a:endParaRPr lang="uk-UA" dirty="0">
              <a:solidFill>
                <a:schemeClr val="bg1"/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258491" y="3500846"/>
            <a:ext cx="574766" cy="692331"/>
          </a:xfrm>
          <a:prstGeom prst="straightConnector1">
            <a:avLst/>
          </a:prstGeom>
          <a:ln w="38100">
            <a:solidFill>
              <a:srgbClr val="1633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4410891" y="3653246"/>
            <a:ext cx="574766" cy="692331"/>
          </a:xfrm>
          <a:prstGeom prst="straightConnector1">
            <a:avLst/>
          </a:prstGeom>
          <a:ln w="38100">
            <a:solidFill>
              <a:srgbClr val="16335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6727371" y="3461657"/>
            <a:ext cx="692332" cy="666206"/>
          </a:xfrm>
          <a:prstGeom prst="straightConnector1">
            <a:avLst/>
          </a:prstGeom>
          <a:ln w="38100">
            <a:solidFill>
              <a:srgbClr val="1633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6579325" y="3587931"/>
            <a:ext cx="670561" cy="644435"/>
          </a:xfrm>
          <a:prstGeom prst="straightConnector1">
            <a:avLst/>
          </a:prstGeom>
          <a:ln w="38100">
            <a:solidFill>
              <a:srgbClr val="16335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78873" y="1496291"/>
            <a:ext cx="31449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ea typeface="Segoe UI Black" pitchFamily="34" charset="0"/>
                <a:cs typeface="Segoe UI Black" pitchFamily="34" charset="0"/>
              </a:rPr>
              <a:t>Distributed </a:t>
            </a:r>
            <a:r>
              <a:rPr lang="en-US" sz="3200" dirty="0" smtClean="0">
                <a:ea typeface="Segoe UI Black" pitchFamily="34" charset="0"/>
                <a:cs typeface="Segoe UI Black" pitchFamily="34" charset="0"/>
              </a:rPr>
              <a:t>Version Control System</a:t>
            </a:r>
            <a:endParaRPr lang="uk-UA" sz="3200" dirty="0"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2604654" y="4627417"/>
            <a:ext cx="1440873" cy="1842655"/>
          </a:xfrm>
          <a:prstGeom prst="roundRect">
            <a:avLst/>
          </a:prstGeom>
          <a:noFill/>
          <a:ln w="28575">
            <a:solidFill>
              <a:srgbClr val="16335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7536872" y="4613563"/>
            <a:ext cx="1440873" cy="1842655"/>
          </a:xfrm>
          <a:prstGeom prst="roundRect">
            <a:avLst/>
          </a:prstGeom>
          <a:noFill/>
          <a:ln w="28575">
            <a:solidFill>
              <a:srgbClr val="16335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cxnSp>
        <p:nvCxnSpPr>
          <p:cNvPr id="39" name="Прямая со стрелкой 38"/>
          <p:cNvCxnSpPr/>
          <p:nvPr/>
        </p:nvCxnSpPr>
        <p:spPr>
          <a:xfrm flipH="1" flipV="1">
            <a:off x="5195455" y="5250873"/>
            <a:ext cx="1357745" cy="1"/>
          </a:xfrm>
          <a:prstGeom prst="straightConnector1">
            <a:avLst/>
          </a:prstGeom>
          <a:ln w="38100">
            <a:solidFill>
              <a:srgbClr val="16335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H="1" flipV="1">
            <a:off x="5181601" y="5486401"/>
            <a:ext cx="1357745" cy="1"/>
          </a:xfrm>
          <a:prstGeom prst="straightConnector1">
            <a:avLst/>
          </a:prstGeom>
          <a:ln w="38100">
            <a:solidFill>
              <a:srgbClr val="1633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Скругленный прямоугольник 40"/>
          <p:cNvSpPr/>
          <p:nvPr/>
        </p:nvSpPr>
        <p:spPr>
          <a:xfrm>
            <a:off x="4754881" y="1005841"/>
            <a:ext cx="2024742" cy="2481942"/>
          </a:xfrm>
          <a:prstGeom prst="roundRect">
            <a:avLst/>
          </a:prstGeom>
          <a:noFill/>
          <a:ln w="28575">
            <a:solidFill>
              <a:srgbClr val="16335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42" name="TextBox 41"/>
          <p:cNvSpPr txBox="1"/>
          <p:nvPr/>
        </p:nvSpPr>
        <p:spPr>
          <a:xfrm>
            <a:off x="6899563" y="1662545"/>
            <a:ext cx="1814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Repository</a:t>
            </a:r>
            <a:endParaRPr lang="uk-UA" sz="2800" b="1" dirty="0"/>
          </a:p>
        </p:txBody>
      </p:sp>
    </p:spTree>
    <p:extLst>
      <p:ext uri="{BB962C8B-B14F-4D97-AF65-F5344CB8AC3E}">
        <p14:creationId xmlns="" xmlns:p14="http://schemas.microsoft.com/office/powerpoint/2010/main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/>
      <p:bldP spid="24" grpId="0" animBg="1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/>
      <p:bldP spid="40" grpId="0"/>
      <p:bldP spid="35" grpId="0" animBg="1"/>
      <p:bldP spid="38" grpId="0" animBg="1"/>
      <p:bldP spid="41" grpId="0" animBg="1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WORK\TEAM International\DevOps Fundamentals\2.VersionControlSystem\pics\01_cent_vs_desc.png"/>
          <p:cNvPicPr>
            <a:picLocks noChangeAspect="1" noChangeArrowheads="1"/>
          </p:cNvPicPr>
          <p:nvPr/>
        </p:nvPicPr>
        <p:blipFill>
          <a:blip r:embed="rId2" cstate="print"/>
          <a:srcRect t="54064" b="6319"/>
          <a:stretch>
            <a:fillRect/>
          </a:stretch>
        </p:blipFill>
        <p:spPr bwMode="auto">
          <a:xfrm>
            <a:off x="805541" y="992777"/>
            <a:ext cx="10415453" cy="2129246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CVCS VS DVCS</a:t>
            </a:r>
            <a:endParaRPr lang="en-US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4" name="Picture 2" descr="G:\WORK\TEAM International\DevOps Fundamentals\2.VersionControlSystem\pics\01_cent_vs_desc.png"/>
          <p:cNvPicPr>
            <a:picLocks noChangeAspect="1" noChangeArrowheads="1"/>
          </p:cNvPicPr>
          <p:nvPr/>
        </p:nvPicPr>
        <p:blipFill>
          <a:blip r:embed="rId2" cstate="print"/>
          <a:srcRect t="5212" b="52255"/>
          <a:stretch>
            <a:fillRect/>
          </a:stretch>
        </p:blipFill>
        <p:spPr bwMode="auto">
          <a:xfrm>
            <a:off x="805541" y="3474720"/>
            <a:ext cx="10415453" cy="228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VCS</a:t>
            </a:r>
            <a:endParaRPr lang="en-US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1" name="Picture 3" descr="G:\WORK\TEAM International\DevOps Fundamentals\2.VersionControlSystem\pics\41759418-057652e2-7621-11e8-8e92-ebce88b3b66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345" y="928255"/>
            <a:ext cx="10008079" cy="592974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438399" y="5666510"/>
            <a:ext cx="1302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diff</a:t>
            </a:r>
            <a:endParaRPr lang="uk-UA" sz="5400" dirty="0">
              <a:solidFill>
                <a:srgbClr val="FF0000"/>
              </a:solidFill>
            </a:endParaRPr>
          </a:p>
        </p:txBody>
      </p:sp>
      <p:cxnSp>
        <p:nvCxnSpPr>
          <p:cNvPr id="24" name="Скругленная соединительная линия 23"/>
          <p:cNvCxnSpPr/>
          <p:nvPr/>
        </p:nvCxnSpPr>
        <p:spPr>
          <a:xfrm rot="5400000">
            <a:off x="2209800" y="2805546"/>
            <a:ext cx="3643749" cy="202276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кругленная соединительная линия 36"/>
          <p:cNvCxnSpPr/>
          <p:nvPr/>
        </p:nvCxnSpPr>
        <p:spPr>
          <a:xfrm flipV="1">
            <a:off x="3740727" y="5389418"/>
            <a:ext cx="1343891" cy="692727"/>
          </a:xfrm>
          <a:prstGeom prst="curvedConnector3">
            <a:avLst>
              <a:gd name="adj1" fmla="val 46908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кругленная соединительная линия 39"/>
          <p:cNvCxnSpPr/>
          <p:nvPr/>
        </p:nvCxnSpPr>
        <p:spPr>
          <a:xfrm rot="5400000" flipH="1" flipV="1">
            <a:off x="2715492" y="3338947"/>
            <a:ext cx="3352799" cy="157941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:\WORK\TEAM International\DevOps Fundamentals\2.VersionControlSystem\pics\1_XKH-SqeyLHlIKI_kecb7tg.png"/>
          <p:cNvPicPr>
            <a:picLocks noChangeAspect="1" noChangeArrowheads="1"/>
          </p:cNvPicPr>
          <p:nvPr/>
        </p:nvPicPr>
        <p:blipFill>
          <a:blip r:embed="rId2" cstate="print"/>
          <a:srcRect l="4704" t="5570" b="2345"/>
          <a:stretch>
            <a:fillRect/>
          </a:stretch>
        </p:blipFill>
        <p:spPr bwMode="auto">
          <a:xfrm>
            <a:off x="4627418" y="1676401"/>
            <a:ext cx="7204654" cy="3837708"/>
          </a:xfrm>
          <a:prstGeom prst="rect">
            <a:avLst/>
          </a:prstGeom>
          <a:noFill/>
        </p:spPr>
      </p:pic>
      <p:pic>
        <p:nvPicPr>
          <p:cNvPr id="1026" name="Picture 2" descr="G:\WORK\TEAM International\DevOps Fundamentals\2.VersionControlSystem\pics\bikesoup-history.png"/>
          <p:cNvPicPr>
            <a:picLocks noChangeAspect="1" noChangeArrowheads="1"/>
          </p:cNvPicPr>
          <p:nvPr/>
        </p:nvPicPr>
        <p:blipFill>
          <a:blip r:embed="rId3" cstate="print"/>
          <a:srcRect r="11509"/>
          <a:stretch>
            <a:fillRect/>
          </a:stretch>
        </p:blipFill>
        <p:spPr bwMode="auto">
          <a:xfrm>
            <a:off x="0" y="942110"/>
            <a:ext cx="4627418" cy="59158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VCS(Git)</a:t>
            </a:r>
            <a:endParaRPr lang="en-US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2" descr="G:\WORK\TEAM International\DevOps Fundamentals\2.VersionControlSystem\pics\git-merge.png"/>
          <p:cNvPicPr>
            <a:picLocks noChangeAspect="1" noChangeArrowheads="1"/>
          </p:cNvPicPr>
          <p:nvPr/>
        </p:nvPicPr>
        <p:blipFill>
          <a:blip r:embed="rId5" cstate="print"/>
          <a:srcRect l="6898" t="9682" r="6994" b="7889"/>
          <a:stretch>
            <a:fillRect/>
          </a:stretch>
        </p:blipFill>
        <p:spPr bwMode="auto">
          <a:xfrm>
            <a:off x="4973782" y="1066799"/>
            <a:ext cx="2729346" cy="25076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45833E-6 -1.11111E-6 L -6.45833E-6 0.15949 " pathEditMode="relative" ptsTypes="AA">
                                      <p:cBhvr>
                                        <p:cTn id="11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2353</TotalTime>
  <Words>294</Words>
  <Application>Microsoft Office PowerPoint</Application>
  <PresentationFormat>Произвольный</PresentationFormat>
  <Paragraphs>126</Paragraphs>
  <Slides>30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office theme</vt:lpstr>
      <vt:lpstr>DevOps  Fundamentals</vt:lpstr>
      <vt:lpstr>Version Control System (Git)</vt:lpstr>
      <vt:lpstr>AGENDA</vt:lpstr>
      <vt:lpstr>INTRODUCTION</vt:lpstr>
      <vt:lpstr>CVCS</vt:lpstr>
      <vt:lpstr>DVCS</vt:lpstr>
      <vt:lpstr>CVCS VS DVCS</vt:lpstr>
      <vt:lpstr>VCS</vt:lpstr>
      <vt:lpstr>VCS(Git)</vt:lpstr>
      <vt:lpstr>Git</vt:lpstr>
      <vt:lpstr>Git installation</vt:lpstr>
      <vt:lpstr>Git configuration</vt:lpstr>
      <vt:lpstr>Git configuration</vt:lpstr>
      <vt:lpstr>Git Local Operations</vt:lpstr>
      <vt:lpstr>Git FSL</vt:lpstr>
      <vt:lpstr>Push &amp; Pull</vt:lpstr>
      <vt:lpstr>Push &amp; Pull</vt:lpstr>
      <vt:lpstr>.gitignore</vt:lpstr>
      <vt:lpstr>Branch creating</vt:lpstr>
      <vt:lpstr>Git Tags</vt:lpstr>
      <vt:lpstr>Git Tags</vt:lpstr>
      <vt:lpstr>Merge &amp; Rebase processes</vt:lpstr>
      <vt:lpstr>Merge &amp; Rebase processes</vt:lpstr>
      <vt:lpstr>Merge &amp; Rebase processes</vt:lpstr>
      <vt:lpstr>Git Flow</vt:lpstr>
      <vt:lpstr>Git Flow</vt:lpstr>
      <vt:lpstr>Git Services</vt:lpstr>
      <vt:lpstr>DEMONSTRATION</vt:lpstr>
      <vt:lpstr>Useful links:</vt:lpstr>
      <vt:lpstr>Слайд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Mark</cp:lastModifiedBy>
  <cp:revision>311</cp:revision>
  <dcterms:created xsi:type="dcterms:W3CDTF">2020-02-05T21:58:57Z</dcterms:created>
  <dcterms:modified xsi:type="dcterms:W3CDTF">2020-02-22T14:51:49Z</dcterms:modified>
</cp:coreProperties>
</file>