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8" r:id="rId5"/>
    <p:sldId id="275" r:id="rId6"/>
    <p:sldId id="299" r:id="rId7"/>
    <p:sldId id="298" r:id="rId8"/>
    <p:sldId id="297" r:id="rId9"/>
    <p:sldId id="296" r:id="rId10"/>
    <p:sldId id="300" r:id="rId11"/>
    <p:sldId id="302" r:id="rId12"/>
    <p:sldId id="301" r:id="rId13"/>
    <p:sldId id="303" r:id="rId14"/>
    <p:sldId id="276" r:id="rId15"/>
    <p:sldId id="290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16335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1344-848C-5A74-9AD7-FC6FB63D8108}" v="29" dt="2020-02-05T22:26:41.261"/>
    <p1510:client id="{A00177FC-9180-4C7E-9587-CDB512A7E28D}" v="143" dt="2020-02-05T22:19:19.084"/>
    <p1510:client id="{F1CC4385-5092-0632-34B0-7A6271CA4536}" v="352" dt="2020-02-05T23:32:2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2" autoAdjust="0"/>
    <p:restoredTop sz="94624" autoAdjust="0"/>
  </p:normalViewPr>
  <p:slideViewPr>
    <p:cSldViewPr snapToGrid="0">
      <p:cViewPr varScale="1">
        <p:scale>
          <a:sx n="73" d="100"/>
          <a:sy n="73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Chernukha" userId="S::serhii.chernukha@teaminternational.com::8d8eedab-9dbb-4ede-97c2-fa2832d1a3e2" providerId="AD" clId="Web-{56F71344-848C-5A74-9AD7-FC6FB63D8108}"/>
    <pc:docChg chg="delSld modSld">
      <pc:chgData name="Serhii Chernukha" userId="S::serhii.chernukha@teaminternational.com::8d8eedab-9dbb-4ede-97c2-fa2832d1a3e2" providerId="AD" clId="Web-{56F71344-848C-5A74-9AD7-FC6FB63D8108}" dt="2020-02-05T22:26:41.261" v="27"/>
      <pc:docMkLst>
        <pc:docMk/>
      </pc:docMkLst>
      <pc:sldChg chg="addSp delSp modSp">
        <pc:chgData name="Serhii Chernukha" userId="S::serhii.chernukha@teaminternational.com::8d8eedab-9dbb-4ede-97c2-fa2832d1a3e2" providerId="AD" clId="Web-{56F71344-848C-5A74-9AD7-FC6FB63D8108}" dt="2020-02-05T22:24:54.510" v="2"/>
        <pc:sldMkLst>
          <pc:docMk/>
          <pc:sldMk cId="109857222" sldId="256"/>
        </pc:sldMkLst>
        <pc:spChg chg="add del mod">
          <ac:chgData name="Serhii Chernukha" userId="S::serhii.chernukha@teaminternational.com::8d8eedab-9dbb-4ede-97c2-fa2832d1a3e2" providerId="AD" clId="Web-{56F71344-848C-5A74-9AD7-FC6FB63D8108}" dt="2020-02-05T22:24:54.510" v="2"/>
          <ac:spMkLst>
            <pc:docMk/>
            <pc:sldMk cId="109857222" sldId="256"/>
            <ac:spMk id="4" creationId="{AE4256F5-F7FB-406A-9CA7-FA2C4858F988}"/>
          </ac:spMkLst>
        </pc:spChg>
      </pc:sldChg>
      <pc:sldChg chg="addSp delSp modSp">
        <pc:chgData name="Serhii Chernukha" userId="S::serhii.chernukha@teaminternational.com::8d8eedab-9dbb-4ede-97c2-fa2832d1a3e2" providerId="AD" clId="Web-{56F71344-848C-5A74-9AD7-FC6FB63D8108}" dt="2020-02-05T22:26:03.230" v="19" actId="1076"/>
        <pc:sldMkLst>
          <pc:docMk/>
          <pc:sldMk cId="769783129" sldId="257"/>
        </pc:sldMkLst>
        <pc:spChg chg="add mod">
          <ac:chgData name="Serhii Chernukha" userId="S::serhii.chernukha@teaminternational.com::8d8eedab-9dbb-4ede-97c2-fa2832d1a3e2" providerId="AD" clId="Web-{56F71344-848C-5A74-9AD7-FC6FB63D8108}" dt="2020-02-05T22:26:03.230" v="19" actId="1076"/>
          <ac:spMkLst>
            <pc:docMk/>
            <pc:sldMk cId="769783129" sldId="257"/>
            <ac:spMk id="4" creationId="{1E598351-BC2A-4042-AB2F-69C224B6FAC3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3.745" v="9"/>
          <ac:spMkLst>
            <pc:docMk/>
            <pc:sldMk cId="769783129" sldId="257"/>
            <ac:spMk id="5" creationId="{B51C78E5-4CBF-4DBB-BA17-DE4B1FD1EC87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2.355" v="8"/>
          <ac:spMkLst>
            <pc:docMk/>
            <pc:sldMk cId="769783129" sldId="257"/>
            <ac:spMk id="6" creationId="{7E72E91C-66CB-4C1A-8226-00A6609A6420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0.526" v="7"/>
          <ac:spMkLst>
            <pc:docMk/>
            <pc:sldMk cId="769783129" sldId="257"/>
            <ac:spMk id="7" creationId="{8DF2CA47-04D2-4104-800D-1300A65E2290}"/>
          </ac:spMkLst>
        </pc:spChg>
      </pc:sldChg>
      <pc:sldChg chg="modSp del">
        <pc:chgData name="Serhii Chernukha" userId="S::serhii.chernukha@teaminternational.com::8d8eedab-9dbb-4ede-97c2-fa2832d1a3e2" providerId="AD" clId="Web-{56F71344-848C-5A74-9AD7-FC6FB63D8108}" dt="2020-02-05T22:26:41.261" v="27"/>
        <pc:sldMkLst>
          <pc:docMk/>
          <pc:sldMk cId="2497449144" sldId="258"/>
        </pc:sldMkLst>
        <pc:spChg chg="mod">
          <ac:chgData name="Serhii Chernukha" userId="S::serhii.chernukha@teaminternational.com::8d8eedab-9dbb-4ede-97c2-fa2832d1a3e2" providerId="AD" clId="Web-{56F71344-848C-5A74-9AD7-FC6FB63D8108}" dt="2020-02-05T22:26:34.949" v="24" actId="20577"/>
          <ac:spMkLst>
            <pc:docMk/>
            <pc:sldMk cId="2497449144" sldId="258"/>
            <ac:spMk id="3" creationId="{7E3168CD-9AD4-42E0-9118-343485520538}"/>
          </ac:spMkLst>
        </pc:spChg>
      </pc:sldChg>
    </pc:docChg>
  </pc:docChgLst>
  <pc:docChgLst>
    <pc:chgData name="Serhii Chernukha" userId="S::serhii.chernukha@teaminternational.com::8d8eedab-9dbb-4ede-97c2-fa2832d1a3e2" providerId="AD" clId="Web-{A00177FC-9180-4C7E-9587-CDB512A7E28D}"/>
    <pc:docChg chg="addSld modSld">
      <pc:chgData name="Serhii Chernukha" userId="S::serhii.chernukha@teaminternational.com::8d8eedab-9dbb-4ede-97c2-fa2832d1a3e2" providerId="AD" clId="Web-{A00177FC-9180-4C7E-9587-CDB512A7E28D}" dt="2020-02-05T22:19:19.084" v="139"/>
      <pc:docMkLst>
        <pc:docMk/>
      </pc:docMkLst>
      <pc:sldChg chg="addSp modSp mod setBg">
        <pc:chgData name="Serhii Chernukha" userId="S::serhii.chernukha@teaminternational.com::8d8eedab-9dbb-4ede-97c2-fa2832d1a3e2" providerId="AD" clId="Web-{A00177FC-9180-4C7E-9587-CDB512A7E28D}" dt="2020-02-05T22:19:02.630" v="137" actId="20577"/>
        <pc:sldMkLst>
          <pc:docMk/>
          <pc:sldMk cId="109857222" sldId="256"/>
        </pc:sldMkLst>
        <pc:spChg chg="mod">
          <ac:chgData name="Serhii Chernukha" userId="S::serhii.chernukha@teaminternational.com::8d8eedab-9dbb-4ede-97c2-fa2832d1a3e2" providerId="AD" clId="Web-{A00177FC-9180-4C7E-9587-CDB512A7E28D}" dt="2020-02-05T22:11:00.037" v="1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rhii Chernukha" userId="S::serhii.chernukha@teaminternational.com::8d8eedab-9dbb-4ede-97c2-fa2832d1a3e2" providerId="AD" clId="Web-{A00177FC-9180-4C7E-9587-CDB512A7E28D}" dt="2020-02-05T22:18:42.380" v="134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rhii Chernukha" userId="S::serhii.chernukha@teaminternational.com::8d8eedab-9dbb-4ede-97c2-fa2832d1a3e2" providerId="AD" clId="Web-{A00177FC-9180-4C7E-9587-CDB512A7E28D}" dt="2020-02-05T22:19:02.630" v="137" actId="20577"/>
          <ac:spMkLst>
            <pc:docMk/>
            <pc:sldMk cId="109857222" sldId="256"/>
            <ac:spMk id="5" creationId="{9283D3BD-FD22-44EB-96A1-DD5833E5C8CD}"/>
          </ac:spMkLst>
        </pc:spChg>
      </pc:sldChg>
      <pc:sldChg chg="new mod setBg">
        <pc:chgData name="Serhii Chernukha" userId="S::serhii.chernukha@teaminternational.com::8d8eedab-9dbb-4ede-97c2-fa2832d1a3e2" providerId="AD" clId="Web-{A00177FC-9180-4C7E-9587-CDB512A7E28D}" dt="2020-02-05T22:17:59.160" v="122"/>
        <pc:sldMkLst>
          <pc:docMk/>
          <pc:sldMk cId="769783129" sldId="257"/>
        </pc:sldMkLst>
      </pc:sldChg>
      <pc:sldChg chg="add replId">
        <pc:chgData name="Serhii Chernukha" userId="S::serhii.chernukha@teaminternational.com::8d8eedab-9dbb-4ede-97c2-fa2832d1a3e2" providerId="AD" clId="Web-{A00177FC-9180-4C7E-9587-CDB512A7E28D}" dt="2020-02-05T22:19:19.084" v="139"/>
        <pc:sldMkLst>
          <pc:docMk/>
          <pc:sldMk cId="2497449144" sldId="258"/>
        </pc:sldMkLst>
      </pc:sldChg>
    </pc:docChg>
  </pc:docChgLst>
  <pc:docChgLst>
    <pc:chgData name="Serhii Chernukha" userId="S::serhii.chernukha@teaminternational.com::8d8eedab-9dbb-4ede-97c2-fa2832d1a3e2" providerId="AD" clId="Web-{F1CC4385-5092-0632-34B0-7A6271CA4536}"/>
    <pc:docChg chg="addSld delSld modSld">
      <pc:chgData name="Serhii Chernukha" userId="S::serhii.chernukha@teaminternational.com::8d8eedab-9dbb-4ede-97c2-fa2832d1a3e2" providerId="AD" clId="Web-{F1CC4385-5092-0632-34B0-7A6271CA4536}" dt="2020-02-05T23:32:24.690" v="340"/>
      <pc:docMkLst>
        <pc:docMk/>
      </pc:docMkLst>
      <pc:sldChg chg="addSp delSp">
        <pc:chgData name="Serhii Chernukha" userId="S::serhii.chernukha@teaminternational.com::8d8eedab-9dbb-4ede-97c2-fa2832d1a3e2" providerId="AD" clId="Web-{F1CC4385-5092-0632-34B0-7A6271CA4536}" dt="2020-02-05T22:29:31.606" v="3"/>
        <pc:sldMkLst>
          <pc:docMk/>
          <pc:sldMk cId="109857222" sldId="256"/>
        </pc:sldMkLst>
        <pc:spChg chg="add del">
          <ac:chgData name="Serhii Chernukha" userId="S::serhii.chernukha@teaminternational.com::8d8eedab-9dbb-4ede-97c2-fa2832d1a3e2" providerId="AD" clId="Web-{F1CC4385-5092-0632-34B0-7A6271CA4536}" dt="2020-02-05T22:29:31.606" v="3"/>
          <ac:spMkLst>
            <pc:docMk/>
            <pc:sldMk cId="109857222" sldId="256"/>
            <ac:spMk id="4" creationId="{8D0ED4BD-477C-4895-8230-BEAB07AAF70C}"/>
          </ac:spMkLst>
        </pc:spChg>
      </pc:sldChg>
      <pc:sldChg chg="addSp delSp modSp mod setBg">
        <pc:chgData name="Serhii Chernukha" userId="S::serhii.chernukha@teaminternational.com::8d8eedab-9dbb-4ede-97c2-fa2832d1a3e2" providerId="AD" clId="Web-{F1CC4385-5092-0632-34B0-7A6271CA4536}" dt="2020-02-05T22:52:17.403" v="121"/>
        <pc:sldMkLst>
          <pc:docMk/>
          <pc:sldMk cId="769783129" sldId="257"/>
        </pc:sldMkLst>
        <pc:spChg chg="mod">
          <ac:chgData name="Serhii Chernukha" userId="S::serhii.chernukha@teaminternational.com::8d8eedab-9dbb-4ede-97c2-fa2832d1a3e2" providerId="AD" clId="Web-{F1CC4385-5092-0632-34B0-7A6271CA4536}" dt="2020-02-05T22:40:16.175" v="72" actId="1076"/>
          <ac:spMkLst>
            <pc:docMk/>
            <pc:sldMk cId="769783129" sldId="257"/>
            <ac:spMk id="2" creationId="{7316609F-9D9B-4D0A-8A6C-1BAE37EC23A1}"/>
          </ac:spMkLst>
        </pc:spChg>
        <pc:spChg chg="del mod">
          <ac:chgData name="Serhii Chernukha" userId="S::serhii.chernukha@teaminternational.com::8d8eedab-9dbb-4ede-97c2-fa2832d1a3e2" providerId="AD" clId="Web-{F1CC4385-5092-0632-34B0-7A6271CA4536}" dt="2020-02-05T22:34:34.788" v="49"/>
          <ac:spMkLst>
            <pc:docMk/>
            <pc:sldMk cId="769783129" sldId="257"/>
            <ac:spMk id="3" creationId="{7E3168CD-9AD4-42E0-9118-343485520538}"/>
          </ac:spMkLst>
        </pc:spChg>
        <pc:spChg chg="add del">
          <ac:chgData name="Serhii Chernukha" userId="S::serhii.chernukha@teaminternational.com::8d8eedab-9dbb-4ede-97c2-fa2832d1a3e2" providerId="AD" clId="Web-{F1CC4385-5092-0632-34B0-7A6271CA4536}" dt="2020-02-05T22:29:26.262" v="1"/>
          <ac:spMkLst>
            <pc:docMk/>
            <pc:sldMk cId="769783129" sldId="257"/>
            <ac:spMk id="5" creationId="{9131563C-F21D-41A7-B9B9-2EEB12EBFC6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30:57.609" v="17"/>
          <ac:spMkLst>
            <pc:docMk/>
            <pc:sldMk cId="769783129" sldId="257"/>
            <ac:spMk id="7" creationId="{34B87781-B07B-49FF-B0DA-7138179C0D81}"/>
          </ac:spMkLst>
        </pc:spChg>
        <pc:picChg chg="add mod modCrop">
          <ac:chgData name="Serhii Chernukha" userId="S::serhii.chernukha@teaminternational.com::8d8eedab-9dbb-4ede-97c2-fa2832d1a3e2" providerId="AD" clId="Web-{F1CC4385-5092-0632-34B0-7A6271CA4536}" dt="2020-02-05T22:41:21.771" v="74" actId="1076"/>
          <ac:picMkLst>
            <pc:docMk/>
            <pc:sldMk cId="769783129" sldId="257"/>
            <ac:picMk id="9" creationId="{E50BB3F4-C383-4DBB-97C6-7C06F55B636E}"/>
          </ac:picMkLst>
        </pc:picChg>
        <pc:picChg chg="add mod modCrop">
          <ac:chgData name="Serhii Chernukha" userId="S::serhii.chernukha@teaminternational.com::8d8eedab-9dbb-4ede-97c2-fa2832d1a3e2" providerId="AD" clId="Web-{F1CC4385-5092-0632-34B0-7A6271CA4536}" dt="2020-02-05T22:52:17.403" v="121"/>
          <ac:picMkLst>
            <pc:docMk/>
            <pc:sldMk cId="769783129" sldId="257"/>
            <ac:picMk id="11" creationId="{86371E23-2402-461C-B118-D04BC64F6472}"/>
          </ac:picMkLst>
        </pc:picChg>
        <pc:cxnChg chg="add del mod">
          <ac:chgData name="Serhii Chernukha" userId="S::serhii.chernukha@teaminternational.com::8d8eedab-9dbb-4ede-97c2-fa2832d1a3e2" providerId="AD" clId="Web-{F1CC4385-5092-0632-34B0-7A6271CA4536}" dt="2020-02-05T22:34:37.085" v="50"/>
          <ac:cxnSpMkLst>
            <pc:docMk/>
            <pc:sldMk cId="769783129" sldId="257"/>
            <ac:cxnSpMk id="8" creationId="{4B582046-AC22-41CB-90F2-0CD3A648F202}"/>
          </ac:cxnSpMkLst>
        </pc:cxnChg>
      </pc:sldChg>
      <pc:sldChg chg="delSp modSp add del replId">
        <pc:chgData name="Serhii Chernukha" userId="S::serhii.chernukha@teaminternational.com::8d8eedab-9dbb-4ede-97c2-fa2832d1a3e2" providerId="AD" clId="Web-{F1CC4385-5092-0632-34B0-7A6271CA4536}" dt="2020-02-05T22:49:00.287" v="106"/>
        <pc:sldMkLst>
          <pc:docMk/>
          <pc:sldMk cId="2699832829" sldId="258"/>
        </pc:sldMkLst>
        <pc:spChg chg="del">
          <ac:chgData name="Serhii Chernukha" userId="S::serhii.chernukha@teaminternational.com::8d8eedab-9dbb-4ede-97c2-fa2832d1a3e2" providerId="AD" clId="Web-{F1CC4385-5092-0632-34B0-7A6271CA4536}" dt="2020-02-05T22:48:52.271" v="105"/>
          <ac:spMkLst>
            <pc:docMk/>
            <pc:sldMk cId="2699832829" sldId="258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2:29:42.466" v="5" actId="20577"/>
          <ac:spMkLst>
            <pc:docMk/>
            <pc:sldMk cId="2699832829" sldId="258"/>
            <ac:spMk id="4" creationId="{1E598351-BC2A-4042-AB2F-69C224B6FAC3}"/>
          </ac:spMkLst>
        </pc:sp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2:19.955" v="338"/>
        <pc:sldMkLst>
          <pc:docMk/>
          <pc:sldMk cId="2814722536" sldId="259"/>
        </pc:sldMkLst>
        <pc:spChg chg="mod">
          <ac:chgData name="Serhii Chernukha" userId="S::serhii.chernukha@teaminternational.com::8d8eedab-9dbb-4ede-97c2-fa2832d1a3e2" providerId="AD" clId="Web-{F1CC4385-5092-0632-34B0-7A6271CA4536}" dt="2020-02-05T23:23:51.360" v="297" actId="14100"/>
          <ac:spMkLst>
            <pc:docMk/>
            <pc:sldMk cId="2814722536" sldId="259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3:24:47.065" v="301" actId="20577"/>
          <ac:spMkLst>
            <pc:docMk/>
            <pc:sldMk cId="2814722536" sldId="259"/>
            <ac:spMk id="4" creationId="{1E598351-BC2A-4042-AB2F-69C224B6FAC3}"/>
          </ac:spMkLst>
        </pc:spChg>
        <pc:picChg chg="add">
          <ac:chgData name="Serhii Chernukha" userId="S::serhii.chernukha@teaminternational.com::8d8eedab-9dbb-4ede-97c2-fa2832d1a3e2" providerId="AD" clId="Web-{F1CC4385-5092-0632-34B0-7A6271CA4536}" dt="2020-02-05T22:52:35.560" v="123"/>
          <ac:picMkLst>
            <pc:docMk/>
            <pc:sldMk cId="2814722536" sldId="259"/>
            <ac:picMk id="5" creationId="{33BFE28C-72B7-45E3-A736-B80DDB26F442}"/>
          </ac:picMkLst>
        </pc:picChg>
        <pc:cxnChg chg="add">
          <ac:chgData name="Serhii Chernukha" userId="S::serhii.chernukha@teaminternational.com::8d8eedab-9dbb-4ede-97c2-fa2832d1a3e2" providerId="AD" clId="Web-{F1CC4385-5092-0632-34B0-7A6271CA4536}" dt="2020-02-05T23:32:19.955" v="338"/>
          <ac:cxnSpMkLst>
            <pc:docMk/>
            <pc:sldMk cId="2814722536" sldId="259"/>
            <ac:cxnSpMk id="7" creationId="{D343A1C9-C310-44D9-8D85-BE1EAB78EE71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19.580" v="337"/>
          <ac:cxnSpMkLst>
            <pc:docMk/>
            <pc:sldMk cId="2814722536" sldId="259"/>
            <ac:cxnSpMk id="8" creationId="{4B582046-AC22-41CB-90F2-0CD3A648F202}"/>
          </ac:cxnSpMkLst>
        </pc:cxn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1:52.064" v="336" actId="14100"/>
        <pc:sldMkLst>
          <pc:docMk/>
          <pc:sldMk cId="2643309125" sldId="260"/>
        </pc:sldMkLst>
        <pc:spChg chg="mod">
          <ac:chgData name="Serhii Chernukha" userId="S::serhii.chernukha@teaminternational.com::8d8eedab-9dbb-4ede-97c2-fa2832d1a3e2" providerId="AD" clId="Web-{F1CC4385-5092-0632-34B0-7A6271CA4536}" dt="2020-02-05T23:02:43.284" v="149" actId="20577"/>
          <ac:spMkLst>
            <pc:docMk/>
            <pc:sldMk cId="2643309125" sldId="260"/>
            <ac:spMk id="2" creationId="{7316609F-9D9B-4D0A-8A6C-1BAE37EC23A1}"/>
          </ac:spMkLst>
        </pc:spChg>
        <pc:spChg chg="del">
          <ac:chgData name="Serhii Chernukha" userId="S::serhii.chernukha@teaminternational.com::8d8eedab-9dbb-4ede-97c2-fa2832d1a3e2" providerId="AD" clId="Web-{F1CC4385-5092-0632-34B0-7A6271CA4536}" dt="2020-02-05T22:49:07.772" v="108"/>
          <ac:spMkLst>
            <pc:docMk/>
            <pc:sldMk cId="2643309125" sldId="260"/>
            <ac:spMk id="3" creationId="{7E3168CD-9AD4-42E0-9118-343485520538}"/>
          </ac:spMkLst>
        </pc:spChg>
        <pc:spChg chg="mod ord">
          <ac:chgData name="Serhii Chernukha" userId="S::serhii.chernukha@teaminternational.com::8d8eedab-9dbb-4ede-97c2-fa2832d1a3e2" providerId="AD" clId="Web-{F1CC4385-5092-0632-34B0-7A6271CA4536}" dt="2020-02-05T23:31:11.031" v="333"/>
          <ac:spMkLst>
            <pc:docMk/>
            <pc:sldMk cId="2643309125" sldId="260"/>
            <ac:spMk id="4" creationId="{1E598351-BC2A-4042-AB2F-69C224B6FAC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49:13.007" v="109"/>
          <ac:spMkLst>
            <pc:docMk/>
            <pc:sldMk cId="2643309125" sldId="260"/>
            <ac:spMk id="6" creationId="{BD611305-BFB7-4D59-A599-C9C917E3C89D}"/>
          </ac:spMkLst>
        </pc:spChg>
        <pc:picChg chg="add del mod">
          <ac:chgData name="Serhii Chernukha" userId="S::serhii.chernukha@teaminternational.com::8d8eedab-9dbb-4ede-97c2-fa2832d1a3e2" providerId="AD" clId="Web-{F1CC4385-5092-0632-34B0-7A6271CA4536}" dt="2020-02-05T22:52:53.623" v="125"/>
          <ac:picMkLst>
            <pc:docMk/>
            <pc:sldMk cId="2643309125" sldId="260"/>
            <ac:picMk id="7" creationId="{B168BC8F-10F4-4489-B092-EBA4A82D49AE}"/>
          </ac:picMkLst>
        </pc:picChg>
        <pc:picChg chg="add">
          <ac:chgData name="Serhii Chernukha" userId="S::serhii.chernukha@teaminternational.com::8d8eedab-9dbb-4ede-97c2-fa2832d1a3e2" providerId="AD" clId="Web-{F1CC4385-5092-0632-34B0-7A6271CA4536}" dt="2020-02-05T22:52:39.170" v="124"/>
          <ac:picMkLst>
            <pc:docMk/>
            <pc:sldMk cId="2643309125" sldId="260"/>
            <ac:picMk id="11" creationId="{2D17FD07-4EAB-45AA-B2A1-2F911F4F9308}"/>
          </ac:picMkLst>
        </pc:picChg>
        <pc:picChg chg="add del mod">
          <ac:chgData name="Serhii Chernukha" userId="S::serhii.chernukha@teaminternational.com::8d8eedab-9dbb-4ede-97c2-fa2832d1a3e2" providerId="AD" clId="Web-{F1CC4385-5092-0632-34B0-7A6271CA4536}" dt="2020-02-05T23:01:05.140" v="130"/>
          <ac:picMkLst>
            <pc:docMk/>
            <pc:sldMk cId="2643309125" sldId="260"/>
            <ac:picMk id="12" creationId="{05E51C07-4861-473E-A5CB-6CD75FAA6608}"/>
          </ac:picMkLst>
        </pc:picChg>
        <pc:picChg chg="add mod ord modCrop">
          <ac:chgData name="Serhii Chernukha" userId="S::serhii.chernukha@teaminternational.com::8d8eedab-9dbb-4ede-97c2-fa2832d1a3e2" providerId="AD" clId="Web-{F1CC4385-5092-0632-34B0-7A6271CA4536}" dt="2020-02-05T23:31:15.328" v="334" actId="1076"/>
          <ac:picMkLst>
            <pc:docMk/>
            <pc:sldMk cId="2643309125" sldId="260"/>
            <ac:picMk id="14" creationId="{2BF7654D-354B-4E14-8E2D-B308DEB303B4}"/>
          </ac:picMkLst>
        </pc:picChg>
        <pc:cxnChg chg="mod">
          <ac:chgData name="Serhii Chernukha" userId="S::serhii.chernukha@teaminternational.com::8d8eedab-9dbb-4ede-97c2-fa2832d1a3e2" providerId="AD" clId="Web-{F1CC4385-5092-0632-34B0-7A6271CA4536}" dt="2020-02-05T23:31:52.064" v="336" actId="14100"/>
          <ac:cxnSpMkLst>
            <pc:docMk/>
            <pc:sldMk cId="2643309125" sldId="260"/>
            <ac:cxnSpMk id="8" creationId="{4B582046-AC22-41CB-90F2-0CD3A648F202}"/>
          </ac:cxnSpMkLst>
        </pc:cxnChg>
      </pc:sldChg>
      <pc:sldChg chg="addSp delSp modSp add replId">
        <pc:chgData name="Serhii Chernukha" userId="S::serhii.chernukha@teaminternational.com::8d8eedab-9dbb-4ede-97c2-fa2832d1a3e2" providerId="AD" clId="Web-{F1CC4385-5092-0632-34B0-7A6271CA4536}" dt="2020-02-05T23:32:24.690" v="340"/>
        <pc:sldMkLst>
          <pc:docMk/>
          <pc:sldMk cId="2317828047" sldId="261"/>
        </pc:sldMkLst>
        <pc:spChg chg="mod">
          <ac:chgData name="Serhii Chernukha" userId="S::serhii.chernukha@teaminternational.com::8d8eedab-9dbb-4ede-97c2-fa2832d1a3e2" providerId="AD" clId="Web-{F1CC4385-5092-0632-34B0-7A6271CA4536}" dt="2020-02-05T23:24:59.034" v="311" actId="20577"/>
          <ac:spMkLst>
            <pc:docMk/>
            <pc:sldMk cId="2317828047" sldId="261"/>
            <ac:spMk id="4" creationId="{1E598351-BC2A-4042-AB2F-69C224B6FAC3}"/>
          </ac:spMkLst>
        </pc:spChg>
        <pc:cxnChg chg="add">
          <ac:chgData name="Serhii Chernukha" userId="S::serhii.chernukha@teaminternational.com::8d8eedab-9dbb-4ede-97c2-fa2832d1a3e2" providerId="AD" clId="Web-{F1CC4385-5092-0632-34B0-7A6271CA4536}" dt="2020-02-05T23:32:24.690" v="340"/>
          <ac:cxnSpMkLst>
            <pc:docMk/>
            <pc:sldMk cId="2317828047" sldId="261"/>
            <ac:cxnSpMk id="3" creationId="{163D514E-412D-40AC-B88F-D2373952FB1B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24.362" v="339"/>
          <ac:cxnSpMkLst>
            <pc:docMk/>
            <pc:sldMk cId="2317828047" sldId="261"/>
            <ac:cxnSpMk id="8" creationId="{4B582046-AC22-41CB-90F2-0CD3A648F2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BCA5-77E8-4FED-B2DC-D87A21DDFBA8}" type="datetimeFigureOut">
              <a:rPr lang="uk-UA" smtClean="0"/>
              <a:pPr/>
              <a:t>01.03.2020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6762-750E-470E-9037-34064F7FB08F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38B-CC1B-4E85-A144-449B55312D4E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1C18-BC39-4EF1-988A-AB2D785E89BB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F43A-2460-49D4-992D-ADBFEAFC1521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E694-E000-4D55-AD59-9DBD530DBF42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F63-905C-4A5A-B861-FC599F9C0E29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F2BF-AC7B-4197-AD5D-A6484B2FAFF0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FD8D-107B-405D-9DA7-BD56ECDE47AE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D5C1-20CB-4625-B8DB-C418D18B20EB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9D95-C7B5-4942-8936-EC4B1FFB3514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C868-E577-495C-A009-3C822255D044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2511-1D5F-4279-8B2B-504D6BBB58C4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2101-A66B-43A5-A6ED-6DB897B2338F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KKbi6dWHZE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git-scm.com/book/en/v2/Getting-Started-About-Version-Control" TargetMode="External"/><Relationship Id="rId7" Type="http://schemas.openxmlformats.org/officeDocument/2006/relationships/hyperlink" Target="https://www.alliancesoftware.com.au/introduction-software-development-methodologies/" TargetMode="External"/><Relationship Id="rId12" Type="http://schemas.openxmlformats.org/officeDocument/2006/relationships/hyperlink" Target="https://www.youtube.com/watch?v=sp_nEF5tdRM&amp;list=PLg5SS_4L6LYvQbMrSuOjTL1HOiDhUE_5a&amp;index=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ftwaretestinghelp.com/jenkins-interview-questions/" TargetMode="External"/><Relationship Id="rId11" Type="http://schemas.openxmlformats.org/officeDocument/2006/relationships/hyperlink" Target="https://automationstepbystep.com/jenkins/" TargetMode="External"/><Relationship Id="rId5" Type="http://schemas.openxmlformats.org/officeDocument/2006/relationships/hyperlink" Target="https://usersnap.com/blog/software-development-methodologies/" TargetMode="External"/><Relationship Id="rId10" Type="http://schemas.openxmlformats.org/officeDocument/2006/relationships/hyperlink" Target="https://www.howtoforge.com/tutorial/ubuntu-jenkins-master-slave/" TargetMode="External"/><Relationship Id="rId4" Type="http://schemas.openxmlformats.org/officeDocument/2006/relationships/hyperlink" Target="https://www.softwaretestinghelp.com/devops-interview-questions/" TargetMode="External"/><Relationship Id="rId9" Type="http://schemas.openxmlformats.org/officeDocument/2006/relationships/hyperlink" Target="https://www.digitalocean.com/community/tutorials/how-to-install-jenkins-on-ubuntu-16-0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34" y="302854"/>
            <a:ext cx="9144000" cy="221507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DevOps </a:t>
            </a:r>
            <a: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/>
            </a:r>
            <a:b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1435" y="5686755"/>
            <a:ext cx="3163019" cy="563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TDF04</a:t>
            </a:r>
            <a:endParaRPr lang="en-US" sz="20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283D3BD-FD22-44EB-96A1-DD5833E5C8CD}"/>
              </a:ext>
            </a:extLst>
          </p:cNvPr>
          <p:cNvSpPr txBox="1">
            <a:spLocks/>
          </p:cNvSpPr>
          <p:nvPr/>
        </p:nvSpPr>
        <p:spPr>
          <a:xfrm>
            <a:off x="785005" y="5681004"/>
            <a:ext cx="3163019" cy="563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Serhii Chernukha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plugins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 descr="G:\WORK\TEAM International\DevOps Fundamentals\4.ContiniousIntegration(Jenkins)\pics\jenkins-voltron-271x294x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1440873"/>
            <a:ext cx="3842067" cy="4168146"/>
          </a:xfrm>
          <a:prstGeom prst="rect">
            <a:avLst/>
          </a:prstGeom>
          <a:noFill/>
        </p:spPr>
      </p:pic>
      <p:pic>
        <p:nvPicPr>
          <p:cNvPr id="8" name="Picture 6" descr="G:\WORK\SS\Project\pics\1_LOFbTP2SxXcFpM_qTsUSuw.png"/>
          <p:cNvPicPr>
            <a:picLocks noChangeAspect="1" noChangeArrowheads="1"/>
          </p:cNvPicPr>
          <p:nvPr/>
        </p:nvPicPr>
        <p:blipFill>
          <a:blip r:embed="rId4" cstate="print"/>
          <a:srcRect l="26299" t="10574" r="31412" b="33147"/>
          <a:stretch>
            <a:fillRect/>
          </a:stretch>
        </p:blipFill>
        <p:spPr bwMode="auto">
          <a:xfrm>
            <a:off x="775855" y="1865090"/>
            <a:ext cx="2703615" cy="3598009"/>
          </a:xfrm>
          <a:prstGeom prst="rect">
            <a:avLst/>
          </a:prstGeom>
          <a:noFill/>
        </p:spPr>
      </p:pic>
      <p:pic>
        <p:nvPicPr>
          <p:cNvPr id="5123" name="Picture 3" descr="G:\WORK\TEAM International\DevOps Fundamentals\4.ContiniousIntegration(Jenkins)\pics\uninstalling_plugins.jpg"/>
          <p:cNvPicPr>
            <a:picLocks noChangeAspect="1" noChangeArrowheads="1"/>
          </p:cNvPicPr>
          <p:nvPr/>
        </p:nvPicPr>
        <p:blipFill>
          <a:blip r:embed="rId5" cstate="print"/>
          <a:srcRect l="25764" t="24188" r="30016" b="2187"/>
          <a:stretch>
            <a:fillRect/>
          </a:stretch>
        </p:blipFill>
        <p:spPr bwMode="auto">
          <a:xfrm>
            <a:off x="4081057" y="2092038"/>
            <a:ext cx="3067890" cy="2951018"/>
          </a:xfrm>
          <a:prstGeom prst="rect">
            <a:avLst/>
          </a:prstGeom>
          <a:noFill/>
        </p:spPr>
      </p:pic>
      <p:pic>
        <p:nvPicPr>
          <p:cNvPr id="5124" name="Picture 4" descr="G:\WORK\TEAM International\DevOps Fundamentals\4.ContiniousIntegration(Jenkins)\pics\286-2864064_graphics-art-pixel-glasses-free-download-png-hq.png"/>
          <p:cNvPicPr>
            <a:picLocks noChangeAspect="1" noChangeArrowheads="1"/>
          </p:cNvPicPr>
          <p:nvPr/>
        </p:nvPicPr>
        <p:blipFill>
          <a:blip r:embed="rId6" cstate="print"/>
          <a:srcRect b="60539"/>
          <a:stretch>
            <a:fillRect/>
          </a:stretch>
        </p:blipFill>
        <p:spPr bwMode="auto">
          <a:xfrm>
            <a:off x="9182100" y="1987037"/>
            <a:ext cx="1070263" cy="243544"/>
          </a:xfrm>
          <a:prstGeom prst="rect">
            <a:avLst/>
          </a:prstGeom>
          <a:noFill/>
        </p:spPr>
      </p:pic>
      <p:pic>
        <p:nvPicPr>
          <p:cNvPr id="12" name="Picture 4" descr="G:\WORK\TEAM International\DevOps Fundamentals\4.ContiniousIntegration(Jenkins)\pics\286-2864064_graphics-art-pixel-glasses-free-download-png-hq.png"/>
          <p:cNvPicPr>
            <a:picLocks noChangeAspect="1" noChangeArrowheads="1"/>
          </p:cNvPicPr>
          <p:nvPr/>
        </p:nvPicPr>
        <p:blipFill>
          <a:blip r:embed="rId6" cstate="print"/>
          <a:srcRect t="39461"/>
          <a:stretch>
            <a:fillRect/>
          </a:stretch>
        </p:blipFill>
        <p:spPr bwMode="auto">
          <a:xfrm>
            <a:off x="9182101" y="2424545"/>
            <a:ext cx="1070263" cy="3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CLI client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8" name="Picture 4" descr="G:\WORK\TEAM International\DevOps Fundamentals\4.ContiniousIntegration(Jenkins)\pics\Screenshot_20190313_111956.png"/>
          <p:cNvPicPr>
            <a:picLocks noChangeAspect="1" noChangeArrowheads="1"/>
          </p:cNvPicPr>
          <p:nvPr/>
        </p:nvPicPr>
        <p:blipFill>
          <a:blip r:embed="rId3" cstate="print"/>
          <a:srcRect l="3699" t="6532"/>
          <a:stretch>
            <a:fillRect/>
          </a:stretch>
        </p:blipFill>
        <p:spPr bwMode="auto">
          <a:xfrm>
            <a:off x="0" y="1122218"/>
            <a:ext cx="10472529" cy="5264726"/>
          </a:xfrm>
          <a:prstGeom prst="rect">
            <a:avLst/>
          </a:prstGeom>
          <a:noFill/>
        </p:spPr>
      </p:pic>
      <p:pic>
        <p:nvPicPr>
          <p:cNvPr id="12" name="Picture 6" descr="G:\WORK\SS\Project\pics\1_LOFbTP2SxXcFpM_qTsUSuw.png"/>
          <p:cNvPicPr>
            <a:picLocks noChangeAspect="1" noChangeArrowheads="1"/>
          </p:cNvPicPr>
          <p:nvPr/>
        </p:nvPicPr>
        <p:blipFill>
          <a:blip r:embed="rId4" cstate="print"/>
          <a:srcRect l="26299" t="10574" r="31412" b="33147"/>
          <a:stretch>
            <a:fillRect/>
          </a:stretch>
        </p:blipFill>
        <p:spPr bwMode="auto">
          <a:xfrm>
            <a:off x="10570683" y="1181686"/>
            <a:ext cx="1342484" cy="1786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Create new item</a:t>
            </a: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170" name="Picture 2" descr="G:\WORK\TEAM International\DevOps Fundamentals\4.ContiniousIntegration(Jenkins)\pics\new-item-cre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880" y="928255"/>
            <a:ext cx="8687765" cy="5929745"/>
          </a:xfrm>
          <a:prstGeom prst="rect">
            <a:avLst/>
          </a:prstGeom>
          <a:noFill/>
        </p:spPr>
      </p:pic>
      <p:pic>
        <p:nvPicPr>
          <p:cNvPr id="7" name="Picture 6" descr="G:\WORK\SS\Project\pics\1_LOFbTP2SxXcFpM_qTsUSuw.png"/>
          <p:cNvPicPr>
            <a:picLocks noChangeAspect="1" noChangeArrowheads="1"/>
          </p:cNvPicPr>
          <p:nvPr/>
        </p:nvPicPr>
        <p:blipFill>
          <a:blip r:embed="rId4" cstate="print"/>
          <a:srcRect l="26299" t="10574" r="31412" b="33147"/>
          <a:stretch>
            <a:fillRect/>
          </a:stretch>
        </p:blipFill>
        <p:spPr bwMode="auto">
          <a:xfrm>
            <a:off x="10570683" y="1181686"/>
            <a:ext cx="1342484" cy="1786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G:\WORK\TEAM International\DevOps Fundamentals\4.ContiniousIntegration(Jenkins)\pics\unnamed.png"/>
          <p:cNvPicPr>
            <a:picLocks noChangeAspect="1" noChangeArrowheads="1"/>
          </p:cNvPicPr>
          <p:nvPr/>
        </p:nvPicPr>
        <p:blipFill>
          <a:blip r:embed="rId2" cstate="print"/>
          <a:srcRect l="18376"/>
          <a:stretch>
            <a:fillRect/>
          </a:stretch>
        </p:blipFill>
        <p:spPr bwMode="auto">
          <a:xfrm>
            <a:off x="3066757" y="3868615"/>
            <a:ext cx="3017662" cy="29893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memes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194" name="Picture 2" descr="G:\WORK\TEAM International\DevOps Fundamentals\4.ContiniousIntegration(Jenkins)\pics\50d4cb20e6ce9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5502" y="931521"/>
            <a:ext cx="5612196" cy="5926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xmlns="" id="{B3614F5B-E182-42CB-9DB2-448102F9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19747" y="1864661"/>
            <a:ext cx="7376411" cy="35003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xmlns="" id="{C69FB8F7-B801-44B0-BAB4-FB8E99FC46CE}"/>
              </a:ext>
            </a:extLst>
          </p:cNvPr>
          <p:cNvSpPr txBox="1">
            <a:spLocks/>
          </p:cNvSpPr>
          <p:nvPr/>
        </p:nvSpPr>
        <p:spPr>
          <a:xfrm>
            <a:off x="479223" y="1122218"/>
            <a:ext cx="3575737" cy="57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Jenkins Advantages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6919E67-B855-4ECE-A372-0862808539A5}"/>
              </a:ext>
            </a:extLst>
          </p:cNvPr>
          <p:cNvSpPr txBox="1"/>
          <p:nvPr/>
        </p:nvSpPr>
        <p:spPr>
          <a:xfrm>
            <a:off x="398470" y="2219499"/>
            <a:ext cx="3575737" cy="4147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 is an open source tool with great community support.</a:t>
            </a: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 is easy to install.</a:t>
            </a: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 has 1000+ plugins to ease your work. If a plugin does not exist, you can code it and share with the community.</a:t>
            </a: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 is free of cost.</a:t>
            </a: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 is built with Java and hence, it is portable to all the major platforms.</a:t>
            </a: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93717" y="1787235"/>
            <a:ext cx="3959627" cy="4793673"/>
          </a:xfrm>
          <a:prstGeom prst="roundRect">
            <a:avLst/>
          </a:prstGeom>
          <a:noFill/>
          <a:ln w="28575">
            <a:solidFill>
              <a:srgbClr val="16335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026" name="Picture 2" descr="G:\WORK\TEAM International\DevOps Fundamentals\4.ContiniousIntegration(Jenkins)\pics\circle-ci_273x273.png"/>
          <p:cNvPicPr>
            <a:picLocks noChangeAspect="1" noChangeArrowheads="1"/>
          </p:cNvPicPr>
          <p:nvPr/>
        </p:nvPicPr>
        <p:blipFill>
          <a:blip r:embed="rId4" cstate="print"/>
          <a:srcRect l="11054" t="18059" r="11584" b="14317"/>
          <a:stretch>
            <a:fillRect/>
          </a:stretch>
        </p:blipFill>
        <p:spPr bwMode="auto">
          <a:xfrm>
            <a:off x="4684541" y="5529931"/>
            <a:ext cx="1519311" cy="1328069"/>
          </a:xfrm>
          <a:prstGeom prst="rect">
            <a:avLst/>
          </a:prstGeom>
          <a:noFill/>
        </p:spPr>
      </p:pic>
      <p:pic>
        <p:nvPicPr>
          <p:cNvPr id="1027" name="Picture 3" descr="G:\WORK\TEAM International\DevOps Fundamentals\4.ContiniousIntegration(Jenkins)\pics\travis-ci.png"/>
          <p:cNvPicPr>
            <a:picLocks noChangeAspect="1" noChangeArrowheads="1"/>
          </p:cNvPicPr>
          <p:nvPr/>
        </p:nvPicPr>
        <p:blipFill>
          <a:blip r:embed="rId5" cstate="print"/>
          <a:srcRect r="65752"/>
          <a:stretch>
            <a:fillRect/>
          </a:stretch>
        </p:blipFill>
        <p:spPr bwMode="auto">
          <a:xfrm>
            <a:off x="7015309" y="5461384"/>
            <a:ext cx="989208" cy="904295"/>
          </a:xfrm>
          <a:prstGeom prst="rect">
            <a:avLst/>
          </a:prstGeom>
          <a:noFill/>
        </p:spPr>
      </p:pic>
      <p:pic>
        <p:nvPicPr>
          <p:cNvPr id="12" name="Picture 3" descr="G:\WORK\TEAM International\DevOps Fundamentals\4.ContiniousIntegration(Jenkins)\pics\travis-ci.png"/>
          <p:cNvPicPr>
            <a:picLocks noChangeAspect="1" noChangeArrowheads="1"/>
          </p:cNvPicPr>
          <p:nvPr/>
        </p:nvPicPr>
        <p:blipFill>
          <a:blip r:embed="rId5" cstate="print"/>
          <a:srcRect l="35222" t="24546" b="20229"/>
          <a:stretch>
            <a:fillRect/>
          </a:stretch>
        </p:blipFill>
        <p:spPr bwMode="auto">
          <a:xfrm>
            <a:off x="6569611" y="6358597"/>
            <a:ext cx="1871003" cy="499403"/>
          </a:xfrm>
          <a:prstGeom prst="rect">
            <a:avLst/>
          </a:prstGeom>
          <a:noFill/>
        </p:spPr>
      </p:pic>
      <p:pic>
        <p:nvPicPr>
          <p:cNvPr id="1028" name="Picture 4" descr="G:\WORK\TEAM International\DevOps Fundamentals\4.ContiniousIntegration(Jenkins)\pics\276995_XIYKu4L6nJ_gitlab_ci_logo.jpg"/>
          <p:cNvPicPr>
            <a:picLocks noChangeAspect="1" noChangeArrowheads="1"/>
          </p:cNvPicPr>
          <p:nvPr/>
        </p:nvPicPr>
        <p:blipFill>
          <a:blip r:embed="rId6" cstate="print"/>
          <a:srcRect l="18132" t="14909" r="19099" b="11849"/>
          <a:stretch>
            <a:fillRect/>
          </a:stretch>
        </p:blipFill>
        <p:spPr bwMode="auto">
          <a:xfrm>
            <a:off x="8935329" y="5478780"/>
            <a:ext cx="1182008" cy="1379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DEMONSTRATION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 descr="G:\WORK\SS\DevOps Presentation\Новая папка\image-demo-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0499" y="1970967"/>
            <a:ext cx="4827681" cy="386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Useful links: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654" y="1302327"/>
            <a:ext cx="118733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3"/>
              </a:rPr>
              <a:t> </a:t>
            </a:r>
            <a:r>
              <a:rPr lang="en-US" sz="2400" u="sng" dirty="0" smtClean="0">
                <a:hlinkClick r:id="rId4"/>
              </a:rPr>
              <a:t>https://www.softwaretestinghelp.com/devops-interview-questions/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5"/>
              </a:rPr>
              <a:t> </a:t>
            </a:r>
            <a:r>
              <a:rPr lang="en-US" sz="2400" u="sng" dirty="0" smtClean="0">
                <a:hlinkClick r:id="rId6"/>
              </a:rPr>
              <a:t>https://www.softwaretestinghelp.com/jenkins-interview-questions/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7"/>
              </a:rPr>
              <a:t> </a:t>
            </a:r>
            <a:r>
              <a:rPr lang="en-US" sz="2400" u="sng" dirty="0" smtClean="0">
                <a:hlinkClick r:id="rId8"/>
              </a:rPr>
              <a:t>https://www.youtube.com/watch?v=QKKbi6dWHZE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u="sng" dirty="0" smtClean="0">
                <a:hlinkClick r:id="rId9"/>
              </a:rPr>
              <a:t>https://www.digitalocean.com/community/tutorials/how-to-install-jenkins-on-ubuntu-16-04</a:t>
            </a:r>
            <a:endParaRPr lang="en-US" sz="2400" u="sng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u="sng" dirty="0" smtClean="0">
                <a:hlinkClick r:id="rId10"/>
              </a:rPr>
              <a:t>https://www.howtoforge.com/tutorial/ubuntu-jenkins-master-slave/</a:t>
            </a:r>
            <a:endParaRPr lang="en-US" sz="2400" u="sng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u="sng" dirty="0" smtClean="0">
                <a:hlinkClick r:id="rId11"/>
              </a:rPr>
              <a:t>https://automationstepbystep.com/jenkins</a:t>
            </a:r>
            <a:r>
              <a:rPr lang="en-US" sz="2400" u="sng" dirty="0" smtClean="0">
                <a:hlinkClick r:id="rId11"/>
              </a:rPr>
              <a:t>/</a:t>
            </a:r>
            <a:endParaRPr lang="en-US" sz="2400" u="sng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200" dirty="0" smtClean="0">
                <a:hlinkClick r:id="rId12"/>
              </a:rPr>
              <a:t>   https</a:t>
            </a:r>
            <a:r>
              <a:rPr lang="en-US" sz="1200" dirty="0" smtClean="0">
                <a:hlinkClick r:id="rId12"/>
              </a:rPr>
              <a:t>://www.youtube.com/watch?v=sp_nEF5tdRM&amp;list=PLg5SS_4L6LYvQbMrSuOjTL1HOiDhUE_5a&amp;index=5</a:t>
            </a:r>
            <a:endParaRPr lang="uk-UA" sz="1200" dirty="0"/>
          </a:p>
        </p:txBody>
      </p:sp>
      <p:pic>
        <p:nvPicPr>
          <p:cNvPr id="2050" name="Picture 2" descr="G:\WORK\TEAM International\DevOps Fundamentals\1.Intro\pics\72613.png"/>
          <p:cNvPicPr>
            <a:picLocks noChangeAspect="1" noChangeArrowheads="1"/>
          </p:cNvPicPr>
          <p:nvPr/>
        </p:nvPicPr>
        <p:blipFill>
          <a:blip r:embed="rId13" cstate="print"/>
          <a:srcRect l="2415" t="4397" r="30147" b="23224"/>
          <a:stretch>
            <a:fillRect/>
          </a:stretch>
        </p:blipFill>
        <p:spPr bwMode="auto">
          <a:xfrm>
            <a:off x="8821082" y="4428292"/>
            <a:ext cx="1787237" cy="2429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4" name="Picture 2" descr="Картинки по запросу &quot;q&amp;a&quot;"/>
          <p:cNvPicPr>
            <a:picLocks noChangeAspect="1" noChangeArrowheads="1"/>
          </p:cNvPicPr>
          <p:nvPr/>
        </p:nvPicPr>
        <p:blipFill>
          <a:blip r:embed="rId3" cstate="print"/>
          <a:srcRect b="12749"/>
          <a:stretch>
            <a:fillRect/>
          </a:stretch>
        </p:blipFill>
        <p:spPr bwMode="auto">
          <a:xfrm>
            <a:off x="2963564" y="2364378"/>
            <a:ext cx="5639326" cy="2952205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90805" y="222069"/>
            <a:ext cx="9144000" cy="173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Thank You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652673"/>
            <a:ext cx="10745637" cy="269141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CI(Jenkins)</a:t>
            </a:r>
            <a:endParaRPr lang="en-US" sz="60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E50BB3F4-C383-4DBB-97C6-7C06F55B63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3" r="246" b="30303"/>
          <a:stretch/>
        </p:blipFill>
        <p:spPr>
          <a:xfrm>
            <a:off x="3047131" y="3478323"/>
            <a:ext cx="5829461" cy="23061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9783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3168CD-9AD4-42E0-9118-34348552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6" y="1293662"/>
            <a:ext cx="10817524" cy="4963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Jenkins?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Server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Agents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plugins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CLI client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Create new item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Advantages</a:t>
            </a:r>
          </a:p>
          <a:p>
            <a:endParaRPr lang="en-US" sz="3200" b="1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endParaRPr lang="en-US" sz="3200" b="1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343A1C9-C310-44D9-8D85-BE1EAB78EE71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000" contrast="69000"/>
          </a:blip>
          <a:stretch>
            <a:fillRect/>
          </a:stretch>
        </p:blipFill>
        <p:spPr bwMode="auto">
          <a:xfrm>
            <a:off x="8480695" y="1092200"/>
            <a:ext cx="3009546" cy="1785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1472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4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xmlns="" id="{B34ADB16-E887-457B-BA3B-421FAE349D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4403" y="1136850"/>
            <a:ext cx="6267743" cy="51739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15" name="Straight Arrow Connector 6">
            <a:extLst>
              <a:ext uri="{FF2B5EF4-FFF2-40B4-BE49-F238E27FC236}">
                <a16:creationId xmlns="" xmlns:a16="http://schemas.microsoft.com/office/drawing/2014/main" id="{D343A1C9-C310-44D9-8D85-BE1EAB78EE71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69FB8F7-B801-44B0-BAB4-FB8E99FC46CE}"/>
              </a:ext>
            </a:extLst>
          </p:cNvPr>
          <p:cNvSpPr txBox="1">
            <a:spLocks/>
          </p:cNvSpPr>
          <p:nvPr/>
        </p:nvSpPr>
        <p:spPr>
          <a:xfrm>
            <a:off x="399264" y="1528354"/>
            <a:ext cx="3575737" cy="666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15A345A-B8D1-4B4D-9C79-D1097C32CBA3}"/>
              </a:ext>
            </a:extLst>
          </p:cNvPr>
          <p:cNvSpPr txBox="1"/>
          <p:nvPr/>
        </p:nvSpPr>
        <p:spPr>
          <a:xfrm>
            <a:off x="326573" y="2474581"/>
            <a:ext cx="395877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Continuous integration</a:t>
            </a:r>
            <a:r>
              <a:rPr lang="en-US" sz="2000" dirty="0">
                <a:ea typeface="+mn-lt"/>
                <a:cs typeface="+mn-lt"/>
              </a:rPr>
              <a:t> is a practice that encourages developers to integrate their code into a main branch of a shared repository early and often. Instead of building out features in isolation and integrating them at the end of a development cycle, code is integrated with the shared repository by each developer multiple times throughout the day.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Jenkins?</a:t>
            </a: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5" descr="G:\WORK\SS\Project\pics\Asset-36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17" y="1043419"/>
            <a:ext cx="11667435" cy="5526080"/>
          </a:xfrm>
          <a:prstGeom prst="rect">
            <a:avLst/>
          </a:prstGeom>
          <a:noFill/>
        </p:spPr>
      </p:pic>
      <p:pic>
        <p:nvPicPr>
          <p:cNvPr id="13" name="Picture 6" descr="G:\WORK\SS\Project\pics\1_LOFbTP2SxXcFpM_qTsUSuw.png"/>
          <p:cNvPicPr>
            <a:picLocks noChangeAspect="1" noChangeArrowheads="1"/>
          </p:cNvPicPr>
          <p:nvPr/>
        </p:nvPicPr>
        <p:blipFill>
          <a:blip r:embed="rId4" cstate="print"/>
          <a:srcRect l="4851" t="10574" r="5246" b="33147"/>
          <a:stretch>
            <a:fillRect/>
          </a:stretch>
        </p:blipFill>
        <p:spPr bwMode="auto">
          <a:xfrm>
            <a:off x="3590365" y="1473064"/>
            <a:ext cx="5069541" cy="3173506"/>
          </a:xfrm>
          <a:prstGeom prst="rect">
            <a:avLst/>
          </a:prstGeom>
          <a:noFill/>
        </p:spPr>
      </p:pic>
      <p:pic>
        <p:nvPicPr>
          <p:cNvPr id="14" name="Picture 6" descr="G:\WORK\SS\Project\pics\1_LOFbTP2SxXcFpM_qTsUSuw.png"/>
          <p:cNvPicPr>
            <a:picLocks noChangeAspect="1" noChangeArrowheads="1"/>
          </p:cNvPicPr>
          <p:nvPr/>
        </p:nvPicPr>
        <p:blipFill>
          <a:blip r:embed="rId4" cstate="print"/>
          <a:srcRect l="4851" t="68283" r="5246" b="13593"/>
          <a:stretch>
            <a:fillRect/>
          </a:stretch>
        </p:blipFill>
        <p:spPr bwMode="auto">
          <a:xfrm>
            <a:off x="3590365" y="4588707"/>
            <a:ext cx="5069541" cy="1021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0141E-6 -2.22222E-6 L 2.40141E-6 0.225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:\WORK\TEAM International\DevOps Fundamentals\4.ContiniousIntegration(Jenkins)\pics\workfl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73" y="933450"/>
            <a:ext cx="11714163" cy="59245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Jenkins?</a:t>
            </a: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Server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16331" y="2192185"/>
            <a:ext cx="2429692" cy="2638697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Picture 6" descr="G:\WORK\SS\Project\pics\1_LOFbTP2SxXcFpM_qTsUSuw.png"/>
          <p:cNvPicPr>
            <a:picLocks noChangeAspect="1" noChangeArrowheads="1"/>
          </p:cNvPicPr>
          <p:nvPr/>
        </p:nvPicPr>
        <p:blipFill>
          <a:blip r:embed="rId3" cstate="print"/>
          <a:srcRect l="26299" t="10574" r="31412" b="33147"/>
          <a:stretch>
            <a:fillRect/>
          </a:stretch>
        </p:blipFill>
        <p:spPr bwMode="auto">
          <a:xfrm>
            <a:off x="2373085" y="2280727"/>
            <a:ext cx="2090057" cy="27814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801090" y="1607127"/>
            <a:ext cx="403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http://localhost:</a:t>
            </a:r>
            <a:r>
              <a:rPr lang="en-US" sz="2800" b="1" dirty="0" smtClean="0"/>
              <a:t>8080</a:t>
            </a:r>
            <a:endParaRPr lang="uk-UA" sz="2800" b="1" dirty="0"/>
          </a:p>
        </p:txBody>
      </p:sp>
      <p:pic>
        <p:nvPicPr>
          <p:cNvPr id="1026" name="Picture 2" descr="G:\WORK\TEAM International\DevOps Fundamentals\4.ContiniousIntegration(Jenkins)\pics\jenkins-ui-1024x65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5625" y="1690255"/>
            <a:ext cx="5936994" cy="3797589"/>
          </a:xfrm>
          <a:prstGeom prst="rect">
            <a:avLst/>
          </a:prstGeom>
          <a:noFill/>
        </p:spPr>
      </p:pic>
      <p:cxnSp>
        <p:nvCxnSpPr>
          <p:cNvPr id="10" name="Прямая со стрелкой 9"/>
          <p:cNvCxnSpPr/>
          <p:nvPr/>
        </p:nvCxnSpPr>
        <p:spPr>
          <a:xfrm flipH="1" flipV="1">
            <a:off x="886691" y="3519055"/>
            <a:ext cx="997528" cy="1"/>
          </a:xfrm>
          <a:prstGeom prst="straightConnector1">
            <a:avLst/>
          </a:prstGeom>
          <a:ln w="38100">
            <a:solidFill>
              <a:srgbClr val="1633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4876800" y="3505200"/>
            <a:ext cx="997528" cy="1"/>
          </a:xfrm>
          <a:prstGeom prst="straightConnector1">
            <a:avLst/>
          </a:prstGeom>
          <a:ln w="38100">
            <a:solidFill>
              <a:srgbClr val="1633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Agents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G:\WORK\TEAM International\DevOps Fundamentals\4.ContiniousIntegration(Jenkins)\pics\jenkins-master-agent.png"/>
          <p:cNvPicPr>
            <a:picLocks noChangeAspect="1" noChangeArrowheads="1"/>
          </p:cNvPicPr>
          <p:nvPr/>
        </p:nvPicPr>
        <p:blipFill>
          <a:blip r:embed="rId3" cstate="print"/>
          <a:srcRect b="54494"/>
          <a:stretch>
            <a:fillRect/>
          </a:stretch>
        </p:blipFill>
        <p:spPr bwMode="auto">
          <a:xfrm>
            <a:off x="1196059" y="1091768"/>
            <a:ext cx="8964231" cy="2441141"/>
          </a:xfrm>
          <a:prstGeom prst="rect">
            <a:avLst/>
          </a:prstGeom>
          <a:noFill/>
        </p:spPr>
      </p:pic>
      <p:pic>
        <p:nvPicPr>
          <p:cNvPr id="7" name="Picture 2" descr="G:\WORK\TEAM International\DevOps Fundamentals\4.ContiniousIntegration(Jenkins)\pics\jenkins-master-agent.png"/>
          <p:cNvPicPr>
            <a:picLocks noChangeAspect="1" noChangeArrowheads="1"/>
          </p:cNvPicPr>
          <p:nvPr/>
        </p:nvPicPr>
        <p:blipFill>
          <a:blip r:embed="rId3" cstate="print"/>
          <a:srcRect t="45248"/>
          <a:stretch>
            <a:fillRect/>
          </a:stretch>
        </p:blipFill>
        <p:spPr bwMode="auto">
          <a:xfrm>
            <a:off x="1196059" y="3519055"/>
            <a:ext cx="8964231" cy="293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Jenkins Agents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G:\WORK\TEAM International\DevOps Fundamentals\4.ContiniousIntegration(Jenkins)\pics\jenkins-master-slave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462" y="1072717"/>
            <a:ext cx="10144448" cy="5577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3048</TotalTime>
  <Words>232</Words>
  <Application>Microsoft Office PowerPoint</Application>
  <PresentationFormat>Произвольный</PresentationFormat>
  <Paragraphs>63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DevOps  Fundamentals</vt:lpstr>
      <vt:lpstr>CI(Jenkins)</vt:lpstr>
      <vt:lpstr>AGENDA</vt:lpstr>
      <vt:lpstr>INTRODUCTION</vt:lpstr>
      <vt:lpstr>What is Jenkins?</vt:lpstr>
      <vt:lpstr>What is Jenkins?</vt:lpstr>
      <vt:lpstr>Jenkins Server</vt:lpstr>
      <vt:lpstr>Jenkins Agents</vt:lpstr>
      <vt:lpstr>Jenkins Agents</vt:lpstr>
      <vt:lpstr>Jenkins plugins</vt:lpstr>
      <vt:lpstr>Jenkins CLI client</vt:lpstr>
      <vt:lpstr>Create new item</vt:lpstr>
      <vt:lpstr>Jenkins memes</vt:lpstr>
      <vt:lpstr>Jenkins</vt:lpstr>
      <vt:lpstr>DEMONSTRATION</vt:lpstr>
      <vt:lpstr>Useful links: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</cp:lastModifiedBy>
  <cp:revision>332</cp:revision>
  <dcterms:created xsi:type="dcterms:W3CDTF">2020-02-05T21:58:57Z</dcterms:created>
  <dcterms:modified xsi:type="dcterms:W3CDTF">2020-03-01T15:57:35Z</dcterms:modified>
</cp:coreProperties>
</file>