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73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356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1344-848C-5A74-9AD7-FC6FB63D8108}" v="29" dt="2020-02-05T22:26:41.261"/>
    <p1510:client id="{A00177FC-9180-4C7E-9587-CDB512A7E28D}" v="143" dt="2020-02-05T22:19:19.084"/>
    <p1510:client id="{F1CC4385-5092-0632-34B0-7A6271CA4536}" v="352" dt="2020-02-05T23:32:2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5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10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Chernukha" userId="S::serhii.chernukha@teaminternational.com::8d8eedab-9dbb-4ede-97c2-fa2832d1a3e2" providerId="AD" clId="Web-{56F71344-848C-5A74-9AD7-FC6FB63D8108}"/>
    <pc:docChg chg="delSld modSld">
      <pc:chgData name="Serhii Chernukha" userId="S::serhii.chernukha@teaminternational.com::8d8eedab-9dbb-4ede-97c2-fa2832d1a3e2" providerId="AD" clId="Web-{56F71344-848C-5A74-9AD7-FC6FB63D8108}" dt="2020-02-05T22:26:41.261" v="27"/>
      <pc:docMkLst>
        <pc:docMk/>
      </pc:docMkLst>
      <pc:sldChg chg="addSp delSp modSp">
        <pc:chgData name="Serhii Chernukha" userId="S::serhii.chernukha@teaminternational.com::8d8eedab-9dbb-4ede-97c2-fa2832d1a3e2" providerId="AD" clId="Web-{56F71344-848C-5A74-9AD7-FC6FB63D8108}" dt="2020-02-05T22:24:54.510" v="2"/>
        <pc:sldMkLst>
          <pc:docMk/>
          <pc:sldMk cId="109857222" sldId="256"/>
        </pc:sldMkLst>
        <pc:spChg chg="add del mod">
          <ac:chgData name="Serhii Chernukha" userId="S::serhii.chernukha@teaminternational.com::8d8eedab-9dbb-4ede-97c2-fa2832d1a3e2" providerId="AD" clId="Web-{56F71344-848C-5A74-9AD7-FC6FB63D8108}" dt="2020-02-05T22:24:54.510" v="2"/>
          <ac:spMkLst>
            <pc:docMk/>
            <pc:sldMk cId="109857222" sldId="256"/>
            <ac:spMk id="4" creationId="{AE4256F5-F7FB-406A-9CA7-FA2C4858F988}"/>
          </ac:spMkLst>
        </pc:spChg>
      </pc:sldChg>
      <pc:sldChg chg="addSp delSp modSp">
        <pc:chgData name="Serhii Chernukha" userId="S::serhii.chernukha@teaminternational.com::8d8eedab-9dbb-4ede-97c2-fa2832d1a3e2" providerId="AD" clId="Web-{56F71344-848C-5A74-9AD7-FC6FB63D8108}" dt="2020-02-05T22:26:03.230" v="19" actId="1076"/>
        <pc:sldMkLst>
          <pc:docMk/>
          <pc:sldMk cId="769783129" sldId="257"/>
        </pc:sldMkLst>
        <pc:spChg chg="add mod">
          <ac:chgData name="Serhii Chernukha" userId="S::serhii.chernukha@teaminternational.com::8d8eedab-9dbb-4ede-97c2-fa2832d1a3e2" providerId="AD" clId="Web-{56F71344-848C-5A74-9AD7-FC6FB63D8108}" dt="2020-02-05T22:26:03.230" v="19" actId="1076"/>
          <ac:spMkLst>
            <pc:docMk/>
            <pc:sldMk cId="769783129" sldId="257"/>
            <ac:spMk id="4" creationId="{1E598351-BC2A-4042-AB2F-69C224B6FAC3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3.745" v="9"/>
          <ac:spMkLst>
            <pc:docMk/>
            <pc:sldMk cId="769783129" sldId="257"/>
            <ac:spMk id="5" creationId="{B51C78E5-4CBF-4DBB-BA17-DE4B1FD1EC87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2.355" v="8"/>
          <ac:spMkLst>
            <pc:docMk/>
            <pc:sldMk cId="769783129" sldId="257"/>
            <ac:spMk id="6" creationId="{7E72E91C-66CB-4C1A-8226-00A6609A6420}"/>
          </ac:spMkLst>
        </pc:spChg>
        <pc:spChg chg="add del">
          <ac:chgData name="Serhii Chernukha" userId="S::serhii.chernukha@teaminternational.com::8d8eedab-9dbb-4ede-97c2-fa2832d1a3e2" providerId="AD" clId="Web-{56F71344-848C-5A74-9AD7-FC6FB63D8108}" dt="2020-02-05T22:25:30.526" v="7"/>
          <ac:spMkLst>
            <pc:docMk/>
            <pc:sldMk cId="769783129" sldId="257"/>
            <ac:spMk id="7" creationId="{8DF2CA47-04D2-4104-800D-1300A65E2290}"/>
          </ac:spMkLst>
        </pc:spChg>
      </pc:sldChg>
      <pc:sldChg chg="modSp del">
        <pc:chgData name="Serhii Chernukha" userId="S::serhii.chernukha@teaminternational.com::8d8eedab-9dbb-4ede-97c2-fa2832d1a3e2" providerId="AD" clId="Web-{56F71344-848C-5A74-9AD7-FC6FB63D8108}" dt="2020-02-05T22:26:41.261" v="27"/>
        <pc:sldMkLst>
          <pc:docMk/>
          <pc:sldMk cId="2497449144" sldId="258"/>
        </pc:sldMkLst>
        <pc:spChg chg="mod">
          <ac:chgData name="Serhii Chernukha" userId="S::serhii.chernukha@teaminternational.com::8d8eedab-9dbb-4ede-97c2-fa2832d1a3e2" providerId="AD" clId="Web-{56F71344-848C-5A74-9AD7-FC6FB63D8108}" dt="2020-02-05T22:26:34.949" v="24" actId="20577"/>
          <ac:spMkLst>
            <pc:docMk/>
            <pc:sldMk cId="2497449144" sldId="258"/>
            <ac:spMk id="3" creationId="{7E3168CD-9AD4-42E0-9118-343485520538}"/>
          </ac:spMkLst>
        </pc:spChg>
      </pc:sldChg>
    </pc:docChg>
  </pc:docChgLst>
  <pc:docChgLst>
    <pc:chgData name="Serhii Chernukha" userId="S::serhii.chernukha@teaminternational.com::8d8eedab-9dbb-4ede-97c2-fa2832d1a3e2" providerId="AD" clId="Web-{A00177FC-9180-4C7E-9587-CDB512A7E28D}"/>
    <pc:docChg chg="addSld modSld">
      <pc:chgData name="Serhii Chernukha" userId="S::serhii.chernukha@teaminternational.com::8d8eedab-9dbb-4ede-97c2-fa2832d1a3e2" providerId="AD" clId="Web-{A00177FC-9180-4C7E-9587-CDB512A7E28D}" dt="2020-02-05T22:19:19.084" v="139"/>
      <pc:docMkLst>
        <pc:docMk/>
      </pc:docMkLst>
      <pc:sldChg chg="addSp modSp mod setBg">
        <pc:chgData name="Serhii Chernukha" userId="S::serhii.chernukha@teaminternational.com::8d8eedab-9dbb-4ede-97c2-fa2832d1a3e2" providerId="AD" clId="Web-{A00177FC-9180-4C7E-9587-CDB512A7E28D}" dt="2020-02-05T22:19:02.630" v="137" actId="20577"/>
        <pc:sldMkLst>
          <pc:docMk/>
          <pc:sldMk cId="109857222" sldId="256"/>
        </pc:sldMkLst>
        <pc:spChg chg="mod">
          <ac:chgData name="Serhii Chernukha" userId="S::serhii.chernukha@teaminternational.com::8d8eedab-9dbb-4ede-97c2-fa2832d1a3e2" providerId="AD" clId="Web-{A00177FC-9180-4C7E-9587-CDB512A7E28D}" dt="2020-02-05T22:11:00.037" v="1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erhii Chernukha" userId="S::serhii.chernukha@teaminternational.com::8d8eedab-9dbb-4ede-97c2-fa2832d1a3e2" providerId="AD" clId="Web-{A00177FC-9180-4C7E-9587-CDB512A7E28D}" dt="2020-02-05T22:18:42.380" v="134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rhii Chernukha" userId="S::serhii.chernukha@teaminternational.com::8d8eedab-9dbb-4ede-97c2-fa2832d1a3e2" providerId="AD" clId="Web-{A00177FC-9180-4C7E-9587-CDB512A7E28D}" dt="2020-02-05T22:19:02.630" v="137" actId="20577"/>
          <ac:spMkLst>
            <pc:docMk/>
            <pc:sldMk cId="109857222" sldId="256"/>
            <ac:spMk id="5" creationId="{9283D3BD-FD22-44EB-96A1-DD5833E5C8CD}"/>
          </ac:spMkLst>
        </pc:spChg>
      </pc:sldChg>
      <pc:sldChg chg="new mod setBg">
        <pc:chgData name="Serhii Chernukha" userId="S::serhii.chernukha@teaminternational.com::8d8eedab-9dbb-4ede-97c2-fa2832d1a3e2" providerId="AD" clId="Web-{A00177FC-9180-4C7E-9587-CDB512A7E28D}" dt="2020-02-05T22:17:59.160" v="122"/>
        <pc:sldMkLst>
          <pc:docMk/>
          <pc:sldMk cId="769783129" sldId="257"/>
        </pc:sldMkLst>
      </pc:sldChg>
      <pc:sldChg chg="add replId">
        <pc:chgData name="Serhii Chernukha" userId="S::serhii.chernukha@teaminternational.com::8d8eedab-9dbb-4ede-97c2-fa2832d1a3e2" providerId="AD" clId="Web-{A00177FC-9180-4C7E-9587-CDB512A7E28D}" dt="2020-02-05T22:19:19.084" v="139"/>
        <pc:sldMkLst>
          <pc:docMk/>
          <pc:sldMk cId="2497449144" sldId="258"/>
        </pc:sldMkLst>
      </pc:sldChg>
    </pc:docChg>
  </pc:docChgLst>
  <pc:docChgLst>
    <pc:chgData name="Serhii Chernukha" userId="S::serhii.chernukha@teaminternational.com::8d8eedab-9dbb-4ede-97c2-fa2832d1a3e2" providerId="AD" clId="Web-{F1CC4385-5092-0632-34B0-7A6271CA4536}"/>
    <pc:docChg chg="addSld delSld modSld">
      <pc:chgData name="Serhii Chernukha" userId="S::serhii.chernukha@teaminternational.com::8d8eedab-9dbb-4ede-97c2-fa2832d1a3e2" providerId="AD" clId="Web-{F1CC4385-5092-0632-34B0-7A6271CA4536}" dt="2020-02-05T23:32:24.690" v="340"/>
      <pc:docMkLst>
        <pc:docMk/>
      </pc:docMkLst>
      <pc:sldChg chg="addSp delSp">
        <pc:chgData name="Serhii Chernukha" userId="S::serhii.chernukha@teaminternational.com::8d8eedab-9dbb-4ede-97c2-fa2832d1a3e2" providerId="AD" clId="Web-{F1CC4385-5092-0632-34B0-7A6271CA4536}" dt="2020-02-05T22:29:31.606" v="3"/>
        <pc:sldMkLst>
          <pc:docMk/>
          <pc:sldMk cId="109857222" sldId="256"/>
        </pc:sldMkLst>
        <pc:spChg chg="add del">
          <ac:chgData name="Serhii Chernukha" userId="S::serhii.chernukha@teaminternational.com::8d8eedab-9dbb-4ede-97c2-fa2832d1a3e2" providerId="AD" clId="Web-{F1CC4385-5092-0632-34B0-7A6271CA4536}" dt="2020-02-05T22:29:31.606" v="3"/>
          <ac:spMkLst>
            <pc:docMk/>
            <pc:sldMk cId="109857222" sldId="256"/>
            <ac:spMk id="4" creationId="{8D0ED4BD-477C-4895-8230-BEAB07AAF70C}"/>
          </ac:spMkLst>
        </pc:spChg>
      </pc:sldChg>
      <pc:sldChg chg="addSp delSp modSp mod setBg">
        <pc:chgData name="Serhii Chernukha" userId="S::serhii.chernukha@teaminternational.com::8d8eedab-9dbb-4ede-97c2-fa2832d1a3e2" providerId="AD" clId="Web-{F1CC4385-5092-0632-34B0-7A6271CA4536}" dt="2020-02-05T22:52:17.403" v="121"/>
        <pc:sldMkLst>
          <pc:docMk/>
          <pc:sldMk cId="769783129" sldId="257"/>
        </pc:sldMkLst>
        <pc:spChg chg="mod">
          <ac:chgData name="Serhii Chernukha" userId="S::serhii.chernukha@teaminternational.com::8d8eedab-9dbb-4ede-97c2-fa2832d1a3e2" providerId="AD" clId="Web-{F1CC4385-5092-0632-34B0-7A6271CA4536}" dt="2020-02-05T22:40:16.175" v="72" actId="1076"/>
          <ac:spMkLst>
            <pc:docMk/>
            <pc:sldMk cId="769783129" sldId="257"/>
            <ac:spMk id="2" creationId="{7316609F-9D9B-4D0A-8A6C-1BAE37EC23A1}"/>
          </ac:spMkLst>
        </pc:spChg>
        <pc:spChg chg="del mod">
          <ac:chgData name="Serhii Chernukha" userId="S::serhii.chernukha@teaminternational.com::8d8eedab-9dbb-4ede-97c2-fa2832d1a3e2" providerId="AD" clId="Web-{F1CC4385-5092-0632-34B0-7A6271CA4536}" dt="2020-02-05T22:34:34.788" v="49"/>
          <ac:spMkLst>
            <pc:docMk/>
            <pc:sldMk cId="769783129" sldId="257"/>
            <ac:spMk id="3" creationId="{7E3168CD-9AD4-42E0-9118-343485520538}"/>
          </ac:spMkLst>
        </pc:spChg>
        <pc:spChg chg="add del">
          <ac:chgData name="Serhii Chernukha" userId="S::serhii.chernukha@teaminternational.com::8d8eedab-9dbb-4ede-97c2-fa2832d1a3e2" providerId="AD" clId="Web-{F1CC4385-5092-0632-34B0-7A6271CA4536}" dt="2020-02-05T22:29:26.262" v="1"/>
          <ac:spMkLst>
            <pc:docMk/>
            <pc:sldMk cId="769783129" sldId="257"/>
            <ac:spMk id="5" creationId="{9131563C-F21D-41A7-B9B9-2EEB12EBFC6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30:57.609" v="17"/>
          <ac:spMkLst>
            <pc:docMk/>
            <pc:sldMk cId="769783129" sldId="257"/>
            <ac:spMk id="7" creationId="{34B87781-B07B-49FF-B0DA-7138179C0D81}"/>
          </ac:spMkLst>
        </pc:spChg>
        <pc:picChg chg="add mod modCrop">
          <ac:chgData name="Serhii Chernukha" userId="S::serhii.chernukha@teaminternational.com::8d8eedab-9dbb-4ede-97c2-fa2832d1a3e2" providerId="AD" clId="Web-{F1CC4385-5092-0632-34B0-7A6271CA4536}" dt="2020-02-05T22:41:21.771" v="74" actId="1076"/>
          <ac:picMkLst>
            <pc:docMk/>
            <pc:sldMk cId="769783129" sldId="257"/>
            <ac:picMk id="9" creationId="{E50BB3F4-C383-4DBB-97C6-7C06F55B636E}"/>
          </ac:picMkLst>
        </pc:picChg>
        <pc:picChg chg="add mod modCrop">
          <ac:chgData name="Serhii Chernukha" userId="S::serhii.chernukha@teaminternational.com::8d8eedab-9dbb-4ede-97c2-fa2832d1a3e2" providerId="AD" clId="Web-{F1CC4385-5092-0632-34B0-7A6271CA4536}" dt="2020-02-05T22:52:17.403" v="121"/>
          <ac:picMkLst>
            <pc:docMk/>
            <pc:sldMk cId="769783129" sldId="257"/>
            <ac:picMk id="11" creationId="{86371E23-2402-461C-B118-D04BC64F6472}"/>
          </ac:picMkLst>
        </pc:picChg>
        <pc:cxnChg chg="add del mod">
          <ac:chgData name="Serhii Chernukha" userId="S::serhii.chernukha@teaminternational.com::8d8eedab-9dbb-4ede-97c2-fa2832d1a3e2" providerId="AD" clId="Web-{F1CC4385-5092-0632-34B0-7A6271CA4536}" dt="2020-02-05T22:34:37.085" v="50"/>
          <ac:cxnSpMkLst>
            <pc:docMk/>
            <pc:sldMk cId="769783129" sldId="257"/>
            <ac:cxnSpMk id="8" creationId="{4B582046-AC22-41CB-90F2-0CD3A648F202}"/>
          </ac:cxnSpMkLst>
        </pc:cxnChg>
      </pc:sldChg>
      <pc:sldChg chg="delSp modSp add del replId">
        <pc:chgData name="Serhii Chernukha" userId="S::serhii.chernukha@teaminternational.com::8d8eedab-9dbb-4ede-97c2-fa2832d1a3e2" providerId="AD" clId="Web-{F1CC4385-5092-0632-34B0-7A6271CA4536}" dt="2020-02-05T22:49:00.287" v="106"/>
        <pc:sldMkLst>
          <pc:docMk/>
          <pc:sldMk cId="2699832829" sldId="258"/>
        </pc:sldMkLst>
        <pc:spChg chg="del">
          <ac:chgData name="Serhii Chernukha" userId="S::serhii.chernukha@teaminternational.com::8d8eedab-9dbb-4ede-97c2-fa2832d1a3e2" providerId="AD" clId="Web-{F1CC4385-5092-0632-34B0-7A6271CA4536}" dt="2020-02-05T22:48:52.271" v="105"/>
          <ac:spMkLst>
            <pc:docMk/>
            <pc:sldMk cId="2699832829" sldId="258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2:29:42.466" v="5" actId="20577"/>
          <ac:spMkLst>
            <pc:docMk/>
            <pc:sldMk cId="2699832829" sldId="258"/>
            <ac:spMk id="4" creationId="{1E598351-BC2A-4042-AB2F-69C224B6FAC3}"/>
          </ac:spMkLst>
        </pc:sp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2:19.955" v="338"/>
        <pc:sldMkLst>
          <pc:docMk/>
          <pc:sldMk cId="2814722536" sldId="259"/>
        </pc:sldMkLst>
        <pc:spChg chg="mod">
          <ac:chgData name="Serhii Chernukha" userId="S::serhii.chernukha@teaminternational.com::8d8eedab-9dbb-4ede-97c2-fa2832d1a3e2" providerId="AD" clId="Web-{F1CC4385-5092-0632-34B0-7A6271CA4536}" dt="2020-02-05T23:23:51.360" v="297" actId="14100"/>
          <ac:spMkLst>
            <pc:docMk/>
            <pc:sldMk cId="2814722536" sldId="259"/>
            <ac:spMk id="3" creationId="{7E3168CD-9AD4-42E0-9118-343485520538}"/>
          </ac:spMkLst>
        </pc:spChg>
        <pc:spChg chg="mod">
          <ac:chgData name="Serhii Chernukha" userId="S::serhii.chernukha@teaminternational.com::8d8eedab-9dbb-4ede-97c2-fa2832d1a3e2" providerId="AD" clId="Web-{F1CC4385-5092-0632-34B0-7A6271CA4536}" dt="2020-02-05T23:24:47.065" v="301" actId="20577"/>
          <ac:spMkLst>
            <pc:docMk/>
            <pc:sldMk cId="2814722536" sldId="259"/>
            <ac:spMk id="4" creationId="{1E598351-BC2A-4042-AB2F-69C224B6FAC3}"/>
          </ac:spMkLst>
        </pc:spChg>
        <pc:picChg chg="add">
          <ac:chgData name="Serhii Chernukha" userId="S::serhii.chernukha@teaminternational.com::8d8eedab-9dbb-4ede-97c2-fa2832d1a3e2" providerId="AD" clId="Web-{F1CC4385-5092-0632-34B0-7A6271CA4536}" dt="2020-02-05T22:52:35.560" v="123"/>
          <ac:picMkLst>
            <pc:docMk/>
            <pc:sldMk cId="2814722536" sldId="259"/>
            <ac:picMk id="5" creationId="{33BFE28C-72B7-45E3-A736-B80DDB26F442}"/>
          </ac:picMkLst>
        </pc:picChg>
        <pc:cxnChg chg="add">
          <ac:chgData name="Serhii Chernukha" userId="S::serhii.chernukha@teaminternational.com::8d8eedab-9dbb-4ede-97c2-fa2832d1a3e2" providerId="AD" clId="Web-{F1CC4385-5092-0632-34B0-7A6271CA4536}" dt="2020-02-05T23:32:19.955" v="338"/>
          <ac:cxnSpMkLst>
            <pc:docMk/>
            <pc:sldMk cId="2814722536" sldId="259"/>
            <ac:cxnSpMk id="7" creationId="{D343A1C9-C310-44D9-8D85-BE1EAB78EE71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19.580" v="337"/>
          <ac:cxnSpMkLst>
            <pc:docMk/>
            <pc:sldMk cId="2814722536" sldId="259"/>
            <ac:cxnSpMk id="8" creationId="{4B582046-AC22-41CB-90F2-0CD3A648F202}"/>
          </ac:cxnSpMkLst>
        </pc:cxnChg>
      </pc:sldChg>
      <pc:sldChg chg="addSp delSp modSp add mod replId setBg">
        <pc:chgData name="Serhii Chernukha" userId="S::serhii.chernukha@teaminternational.com::8d8eedab-9dbb-4ede-97c2-fa2832d1a3e2" providerId="AD" clId="Web-{F1CC4385-5092-0632-34B0-7A6271CA4536}" dt="2020-02-05T23:31:52.064" v="336" actId="14100"/>
        <pc:sldMkLst>
          <pc:docMk/>
          <pc:sldMk cId="2643309125" sldId="260"/>
        </pc:sldMkLst>
        <pc:spChg chg="mod">
          <ac:chgData name="Serhii Chernukha" userId="S::serhii.chernukha@teaminternational.com::8d8eedab-9dbb-4ede-97c2-fa2832d1a3e2" providerId="AD" clId="Web-{F1CC4385-5092-0632-34B0-7A6271CA4536}" dt="2020-02-05T23:02:43.284" v="149" actId="20577"/>
          <ac:spMkLst>
            <pc:docMk/>
            <pc:sldMk cId="2643309125" sldId="260"/>
            <ac:spMk id="2" creationId="{7316609F-9D9B-4D0A-8A6C-1BAE37EC23A1}"/>
          </ac:spMkLst>
        </pc:spChg>
        <pc:spChg chg="del">
          <ac:chgData name="Serhii Chernukha" userId="S::serhii.chernukha@teaminternational.com::8d8eedab-9dbb-4ede-97c2-fa2832d1a3e2" providerId="AD" clId="Web-{F1CC4385-5092-0632-34B0-7A6271CA4536}" dt="2020-02-05T22:49:07.772" v="108"/>
          <ac:spMkLst>
            <pc:docMk/>
            <pc:sldMk cId="2643309125" sldId="260"/>
            <ac:spMk id="3" creationId="{7E3168CD-9AD4-42E0-9118-343485520538}"/>
          </ac:spMkLst>
        </pc:spChg>
        <pc:spChg chg="mod ord">
          <ac:chgData name="Serhii Chernukha" userId="S::serhii.chernukha@teaminternational.com::8d8eedab-9dbb-4ede-97c2-fa2832d1a3e2" providerId="AD" clId="Web-{F1CC4385-5092-0632-34B0-7A6271CA4536}" dt="2020-02-05T23:31:11.031" v="333"/>
          <ac:spMkLst>
            <pc:docMk/>
            <pc:sldMk cId="2643309125" sldId="260"/>
            <ac:spMk id="4" creationId="{1E598351-BC2A-4042-AB2F-69C224B6FAC3}"/>
          </ac:spMkLst>
        </pc:spChg>
        <pc:spChg chg="add del mod">
          <ac:chgData name="Serhii Chernukha" userId="S::serhii.chernukha@teaminternational.com::8d8eedab-9dbb-4ede-97c2-fa2832d1a3e2" providerId="AD" clId="Web-{F1CC4385-5092-0632-34B0-7A6271CA4536}" dt="2020-02-05T22:49:13.007" v="109"/>
          <ac:spMkLst>
            <pc:docMk/>
            <pc:sldMk cId="2643309125" sldId="260"/>
            <ac:spMk id="6" creationId="{BD611305-BFB7-4D59-A599-C9C917E3C89D}"/>
          </ac:spMkLst>
        </pc:spChg>
        <pc:picChg chg="add del mod">
          <ac:chgData name="Serhii Chernukha" userId="S::serhii.chernukha@teaminternational.com::8d8eedab-9dbb-4ede-97c2-fa2832d1a3e2" providerId="AD" clId="Web-{F1CC4385-5092-0632-34B0-7A6271CA4536}" dt="2020-02-05T22:52:53.623" v="125"/>
          <ac:picMkLst>
            <pc:docMk/>
            <pc:sldMk cId="2643309125" sldId="260"/>
            <ac:picMk id="7" creationId="{B168BC8F-10F4-4489-B092-EBA4A82D49AE}"/>
          </ac:picMkLst>
        </pc:picChg>
        <pc:picChg chg="add">
          <ac:chgData name="Serhii Chernukha" userId="S::serhii.chernukha@teaminternational.com::8d8eedab-9dbb-4ede-97c2-fa2832d1a3e2" providerId="AD" clId="Web-{F1CC4385-5092-0632-34B0-7A6271CA4536}" dt="2020-02-05T22:52:39.170" v="124"/>
          <ac:picMkLst>
            <pc:docMk/>
            <pc:sldMk cId="2643309125" sldId="260"/>
            <ac:picMk id="11" creationId="{2D17FD07-4EAB-45AA-B2A1-2F911F4F9308}"/>
          </ac:picMkLst>
        </pc:picChg>
        <pc:picChg chg="add del mod">
          <ac:chgData name="Serhii Chernukha" userId="S::serhii.chernukha@teaminternational.com::8d8eedab-9dbb-4ede-97c2-fa2832d1a3e2" providerId="AD" clId="Web-{F1CC4385-5092-0632-34B0-7A6271CA4536}" dt="2020-02-05T23:01:05.140" v="130"/>
          <ac:picMkLst>
            <pc:docMk/>
            <pc:sldMk cId="2643309125" sldId="260"/>
            <ac:picMk id="12" creationId="{05E51C07-4861-473E-A5CB-6CD75FAA6608}"/>
          </ac:picMkLst>
        </pc:picChg>
        <pc:picChg chg="add mod ord modCrop">
          <ac:chgData name="Serhii Chernukha" userId="S::serhii.chernukha@teaminternational.com::8d8eedab-9dbb-4ede-97c2-fa2832d1a3e2" providerId="AD" clId="Web-{F1CC4385-5092-0632-34B0-7A6271CA4536}" dt="2020-02-05T23:31:15.328" v="334" actId="1076"/>
          <ac:picMkLst>
            <pc:docMk/>
            <pc:sldMk cId="2643309125" sldId="260"/>
            <ac:picMk id="14" creationId="{2BF7654D-354B-4E14-8E2D-B308DEB303B4}"/>
          </ac:picMkLst>
        </pc:picChg>
        <pc:cxnChg chg="mod">
          <ac:chgData name="Serhii Chernukha" userId="S::serhii.chernukha@teaminternational.com::8d8eedab-9dbb-4ede-97c2-fa2832d1a3e2" providerId="AD" clId="Web-{F1CC4385-5092-0632-34B0-7A6271CA4536}" dt="2020-02-05T23:31:52.064" v="336" actId="14100"/>
          <ac:cxnSpMkLst>
            <pc:docMk/>
            <pc:sldMk cId="2643309125" sldId="260"/>
            <ac:cxnSpMk id="8" creationId="{4B582046-AC22-41CB-90F2-0CD3A648F202}"/>
          </ac:cxnSpMkLst>
        </pc:cxnChg>
      </pc:sldChg>
      <pc:sldChg chg="addSp delSp modSp add replId">
        <pc:chgData name="Serhii Chernukha" userId="S::serhii.chernukha@teaminternational.com::8d8eedab-9dbb-4ede-97c2-fa2832d1a3e2" providerId="AD" clId="Web-{F1CC4385-5092-0632-34B0-7A6271CA4536}" dt="2020-02-05T23:32:24.690" v="340"/>
        <pc:sldMkLst>
          <pc:docMk/>
          <pc:sldMk cId="2317828047" sldId="261"/>
        </pc:sldMkLst>
        <pc:spChg chg="mod">
          <ac:chgData name="Serhii Chernukha" userId="S::serhii.chernukha@teaminternational.com::8d8eedab-9dbb-4ede-97c2-fa2832d1a3e2" providerId="AD" clId="Web-{F1CC4385-5092-0632-34B0-7A6271CA4536}" dt="2020-02-05T23:24:59.034" v="311" actId="20577"/>
          <ac:spMkLst>
            <pc:docMk/>
            <pc:sldMk cId="2317828047" sldId="261"/>
            <ac:spMk id="4" creationId="{1E598351-BC2A-4042-AB2F-69C224B6FAC3}"/>
          </ac:spMkLst>
        </pc:spChg>
        <pc:cxnChg chg="add">
          <ac:chgData name="Serhii Chernukha" userId="S::serhii.chernukha@teaminternational.com::8d8eedab-9dbb-4ede-97c2-fa2832d1a3e2" providerId="AD" clId="Web-{F1CC4385-5092-0632-34B0-7A6271CA4536}" dt="2020-02-05T23:32:24.690" v="340"/>
          <ac:cxnSpMkLst>
            <pc:docMk/>
            <pc:sldMk cId="2317828047" sldId="261"/>
            <ac:cxnSpMk id="3" creationId="{163D514E-412D-40AC-B88F-D2373952FB1B}"/>
          </ac:cxnSpMkLst>
        </pc:cxnChg>
        <pc:cxnChg chg="del">
          <ac:chgData name="Serhii Chernukha" userId="S::serhii.chernukha@teaminternational.com::8d8eedab-9dbb-4ede-97c2-fa2832d1a3e2" providerId="AD" clId="Web-{F1CC4385-5092-0632-34B0-7A6271CA4536}" dt="2020-02-05T23:32:24.362" v="339"/>
          <ac:cxnSpMkLst>
            <pc:docMk/>
            <pc:sldMk cId="2317828047" sldId="261"/>
            <ac:cxnSpMk id="8" creationId="{4B582046-AC22-41CB-90F2-0CD3A648F2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BCA5-77E8-4FED-B2DC-D87A21DDFBA8}" type="datetimeFigureOut">
              <a:rPr lang="uk-UA" smtClean="0"/>
              <a:pPr/>
              <a:t>16.02.2020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6762-750E-470E-9037-34064F7FB08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6762-750E-470E-9037-34064F7FB08F}" type="slidenum">
              <a:rPr lang="uk-UA" smtClean="0"/>
              <a:pPr/>
              <a:t>4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38B-CC1B-4E85-A144-449B55312D4E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1C18-BC39-4EF1-988A-AB2D785E89BB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F43A-2460-49D4-992D-ADBFEAFC1521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E694-E000-4D55-AD59-9DBD530DBF42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F63-905C-4A5A-B861-FC599F9C0E29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F2BF-AC7B-4197-AD5D-A6484B2FAFF0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FD8D-107B-405D-9DA7-BD56ECDE47AE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D5C1-20CB-4625-B8DB-C418D18B20EB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9D95-C7B5-4942-8936-EC4B1FFB3514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C868-E577-495C-A009-3C822255D044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2511-1D5F-4279-8B2B-504D6BBB58C4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2101-A66B-43A5-A6ED-6DB897B2338F}" type="datetime1">
              <a:rPr lang="en-US" smtClean="0"/>
              <a:pPr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usersnap.com/blog/software-development-methodologies/" TargetMode="External"/><Relationship Id="rId7" Type="http://schemas.openxmlformats.org/officeDocument/2006/relationships/hyperlink" Target="https://www.digite.com/kanban/what-is-kanba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.org/resources/what-is-scrum" TargetMode="External"/><Relationship Id="rId5" Type="http://schemas.openxmlformats.org/officeDocument/2006/relationships/hyperlink" Target="https://www.alliancesoftware.com.au/agile-methodology-software-development/" TargetMode="External"/><Relationship Id="rId4" Type="http://schemas.openxmlformats.org/officeDocument/2006/relationships/hyperlink" Target="https://www.alliancesoftware.com.au/introduction-software-development-methodologie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434" y="302854"/>
            <a:ext cx="9144000" cy="221507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DevOps </a:t>
            </a:r>
            <a: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/>
            </a:r>
            <a:br>
              <a:rPr lang="en-US" sz="66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66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1435" y="5686755"/>
            <a:ext cx="3163019" cy="563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TDF01-1</a:t>
            </a:r>
            <a:endParaRPr lang="en-US" sz="20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283D3BD-FD22-44EB-96A1-DD5833E5C8CD}"/>
              </a:ext>
            </a:extLst>
          </p:cNvPr>
          <p:cNvSpPr txBox="1">
            <a:spLocks/>
          </p:cNvSpPr>
          <p:nvPr/>
        </p:nvSpPr>
        <p:spPr>
          <a:xfrm>
            <a:off x="785005" y="5681004"/>
            <a:ext cx="3163019" cy="563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Serhii Chernukha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WORK\TEAM International\DevOps Fundamentals\Intro\spiral-1-1024x9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0177" y="926863"/>
            <a:ext cx="6426966" cy="593113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Spiral Model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204" y="2103120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Version 1</a:t>
            </a:r>
            <a:endParaRPr lang="uk-UA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787" y="2869474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Version 2</a:t>
            </a:r>
            <a:endParaRPr lang="uk-UA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913" y="3535680"/>
            <a:ext cx="143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Version 3</a:t>
            </a:r>
            <a:endParaRPr lang="uk-UA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920240" y="2286000"/>
            <a:ext cx="2508069" cy="0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428309" y="2286000"/>
            <a:ext cx="1345474" cy="1332411"/>
          </a:xfrm>
          <a:prstGeom prst="line">
            <a:avLst/>
          </a:prstGeom>
          <a:ln w="19050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972491" y="3030583"/>
            <a:ext cx="2142309" cy="0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114800" y="3030583"/>
            <a:ext cx="679269" cy="600891"/>
          </a:xfrm>
          <a:prstGeom prst="straightConnector1">
            <a:avLst/>
          </a:prstGeom>
          <a:ln w="19050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972491" y="3735977"/>
            <a:ext cx="1841863" cy="0"/>
          </a:xfrm>
          <a:prstGeom prst="straightConnector1">
            <a:avLst/>
          </a:prstGeom>
          <a:ln w="19050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G:\WORK\TEAM International\DevOps Fundamentals\Intro\0367610c6e97c86726d6662d39d9d3f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423" y="1095809"/>
            <a:ext cx="10526856" cy="526342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AGILE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WORK\TEAM International\DevOps Fundamentals\1.Intro\pics\agile-manifesto.gif"/>
          <p:cNvPicPr>
            <a:picLocks noChangeAspect="1" noChangeArrowheads="1"/>
          </p:cNvPicPr>
          <p:nvPr/>
        </p:nvPicPr>
        <p:blipFill>
          <a:blip r:embed="rId2" cstate="print"/>
          <a:srcRect l="702"/>
          <a:stretch>
            <a:fillRect/>
          </a:stretch>
        </p:blipFill>
        <p:spPr bwMode="auto">
          <a:xfrm>
            <a:off x="1440873" y="977784"/>
            <a:ext cx="9227128" cy="557541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AGILE Manifesto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WORK\TEAM International\DevOps Fundamentals\Intro\1_Q2cTNFZrJ50WlbSecfw11Q.png"/>
          <p:cNvPicPr>
            <a:picLocks noChangeAspect="1" noChangeArrowheads="1"/>
          </p:cNvPicPr>
          <p:nvPr/>
        </p:nvPicPr>
        <p:blipFill>
          <a:blip r:embed="rId2" cstate="print"/>
          <a:srcRect t="20075"/>
          <a:stretch>
            <a:fillRect/>
          </a:stretch>
        </p:blipFill>
        <p:spPr bwMode="auto">
          <a:xfrm>
            <a:off x="182880" y="1143194"/>
            <a:ext cx="11750946" cy="503553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AGILE (SCRUM)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WORK\TEAM International\DevOps Fundamentals\1.Intro\pics\2f689b99a522111fdb737dae263a3b96.gif"/>
          <p:cNvPicPr>
            <a:picLocks noChangeAspect="1" noChangeArrowheads="1"/>
          </p:cNvPicPr>
          <p:nvPr/>
        </p:nvPicPr>
        <p:blipFill>
          <a:blip r:embed="rId2" cstate="print">
            <a:lum bright="-17000" contrast="30000"/>
          </a:blip>
          <a:srcRect l="5884" t="4179" b="2003"/>
          <a:stretch>
            <a:fillRect/>
          </a:stretch>
        </p:blipFill>
        <p:spPr bwMode="auto">
          <a:xfrm>
            <a:off x="2438400" y="1136073"/>
            <a:ext cx="8068110" cy="536170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AGILE (SCRUM)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6255" y="1565564"/>
            <a:ext cx="2369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SCRUM</a:t>
            </a:r>
            <a:r>
              <a:rPr lang="en-US" sz="2400" dirty="0" smtClean="0"/>
              <a:t> is:</a:t>
            </a:r>
          </a:p>
          <a:p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Lightweight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 Simple to understand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Difficult to master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AGILE (Kanban)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170" name="Picture 2" descr="G:\WORK\TEAM International\DevOps Fundamentals\Intro\255abfb3d53f59e9229d8721e55f50c8.jpg"/>
          <p:cNvPicPr>
            <a:picLocks noChangeAspect="1" noChangeArrowheads="1"/>
          </p:cNvPicPr>
          <p:nvPr/>
        </p:nvPicPr>
        <p:blipFill>
          <a:blip r:embed="rId3" cstate="print">
            <a:lum bright="-3000" contrast="20000"/>
          </a:blip>
          <a:srcRect t="17230" b="9589"/>
          <a:stretch>
            <a:fillRect/>
          </a:stretch>
        </p:blipFill>
        <p:spPr bwMode="auto">
          <a:xfrm>
            <a:off x="1922220" y="1135677"/>
            <a:ext cx="8451748" cy="54602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rot="2256775">
            <a:off x="557513" y="3673029"/>
            <a:ext cx="144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63356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Board</a:t>
            </a:r>
            <a:endParaRPr lang="uk-UA" sz="2800" dirty="0">
              <a:solidFill>
                <a:srgbClr val="163356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10" name="Прямая со стрелкой 9"/>
          <p:cNvCxnSpPr>
            <a:stCxn id="8" idx="0"/>
          </p:cNvCxnSpPr>
          <p:nvPr/>
        </p:nvCxnSpPr>
        <p:spPr>
          <a:xfrm flipV="1">
            <a:off x="1437633" y="3103426"/>
            <a:ext cx="488149" cy="623978"/>
          </a:xfrm>
          <a:prstGeom prst="straightConnector1">
            <a:avLst/>
          </a:prstGeom>
          <a:ln w="76200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кругленный прямоугольник 23"/>
          <p:cNvSpPr/>
          <p:nvPr/>
        </p:nvSpPr>
        <p:spPr>
          <a:xfrm>
            <a:off x="1981200" y="1025236"/>
            <a:ext cx="8174182" cy="5611091"/>
          </a:xfrm>
          <a:prstGeom prst="roundRect">
            <a:avLst/>
          </a:prstGeom>
          <a:noFill/>
          <a:ln w="38100">
            <a:solidFill>
              <a:srgbClr val="33CC33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Useful links: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654" y="1302327"/>
            <a:ext cx="1166552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https://usersnap.com/blog/software-development-methodologies/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4"/>
              </a:rPr>
              <a:t>https://www.alliancesoftware.com.au/introduction-software-development-methodologies/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5"/>
              </a:rPr>
              <a:t>https://www.alliancesoftware.com.au/agile-methodology-software-development/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6"/>
              </a:rPr>
              <a:t>https://www.scrum.org/resources/what-is-scrum</a:t>
            </a:r>
            <a:endParaRPr lang="en-US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hlinkClick r:id="rId7"/>
              </a:rPr>
              <a:t>https://www.digite.com/kanban/what-is-kanban/</a:t>
            </a:r>
            <a:endParaRPr lang="uk-UA" sz="2400" dirty="0"/>
          </a:p>
        </p:txBody>
      </p:sp>
      <p:pic>
        <p:nvPicPr>
          <p:cNvPr id="2050" name="Picture 2" descr="G:\WORK\TEAM International\DevOps Fundamentals\1.Intro\pics\72613.png"/>
          <p:cNvPicPr>
            <a:picLocks noChangeAspect="1" noChangeArrowheads="1"/>
          </p:cNvPicPr>
          <p:nvPr/>
        </p:nvPicPr>
        <p:blipFill>
          <a:blip r:embed="rId8" cstate="print"/>
          <a:srcRect l="2415" t="4397" r="30147" b="23224"/>
          <a:stretch>
            <a:fillRect/>
          </a:stretch>
        </p:blipFill>
        <p:spPr bwMode="auto">
          <a:xfrm>
            <a:off x="8188036" y="4151201"/>
            <a:ext cx="1787237" cy="2429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4" name="Picture 2" descr="Картинки по запросу &quot;q&amp;a&quot;"/>
          <p:cNvPicPr>
            <a:picLocks noChangeAspect="1" noChangeArrowheads="1"/>
          </p:cNvPicPr>
          <p:nvPr/>
        </p:nvPicPr>
        <p:blipFill>
          <a:blip r:embed="rId3" cstate="print"/>
          <a:srcRect b="12749"/>
          <a:stretch>
            <a:fillRect/>
          </a:stretch>
        </p:blipFill>
        <p:spPr bwMode="auto">
          <a:xfrm>
            <a:off x="2963564" y="2364378"/>
            <a:ext cx="5639326" cy="2952205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90805" y="222069"/>
            <a:ext cx="9144000" cy="1731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Thank You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7" y="652673"/>
            <a:ext cx="10745637" cy="2691411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Software development methodologies</a:t>
            </a:r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E50BB3F4-C383-4DBB-97C6-7C06F55B63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83" r="246" b="30303"/>
          <a:stretch/>
        </p:blipFill>
        <p:spPr>
          <a:xfrm>
            <a:off x="3047131" y="3478323"/>
            <a:ext cx="5829461" cy="230612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9783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168CD-9AD4-42E0-9118-343485520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6" y="1293663"/>
            <a:ext cx="10817524" cy="48833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</a:p>
          <a:p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Code and Fix</a:t>
            </a:r>
            <a:endParaRPr lang="en-US" sz="3200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r>
              <a:rPr lang="en-US" sz="3200" b="1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Waterfall</a:t>
            </a:r>
          </a:p>
          <a:p>
            <a:r>
              <a:rPr lang="en-US" sz="3200" b="1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V-Model</a:t>
            </a:r>
          </a:p>
          <a:p>
            <a:r>
              <a:rPr lang="en-US" sz="3200" b="1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Incremental Model vs Iterative Model</a:t>
            </a:r>
          </a:p>
          <a:p>
            <a:r>
              <a:rPr lang="en-US" sz="3200" b="1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Spiral Model</a:t>
            </a:r>
          </a:p>
          <a:p>
            <a:r>
              <a:rPr lang="en-US" sz="3200" b="1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Agile Model:</a:t>
            </a:r>
          </a:p>
          <a:p>
            <a:pPr marL="0" indent="0">
              <a:buNone/>
            </a:pPr>
            <a:r>
              <a:rPr lang="en-US" sz="3200" b="1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     - Scrum</a:t>
            </a:r>
          </a:p>
          <a:p>
            <a:pPr marL="0" indent="0">
              <a:buNone/>
            </a:pPr>
            <a:r>
              <a:rPr lang="en-US" sz="3200" b="1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     - </a:t>
            </a:r>
            <a:r>
              <a:rPr lang="en-US" sz="3200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Kanban</a:t>
            </a:r>
            <a:endParaRPr lang="en-US" sz="3200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343A1C9-C310-44D9-8D85-BE1EAB78EE71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bright="3000" contrast="69000"/>
          </a:blip>
          <a:stretch>
            <a:fillRect/>
          </a:stretch>
        </p:blipFill>
        <p:spPr bwMode="auto">
          <a:xfrm>
            <a:off x="8480695" y="1092200"/>
            <a:ext cx="3009546" cy="1785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1472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WORK\TEAM International\DevOps Fundamentals\Intro\6a00d83451f25369e20120a513810c970b.jpg"/>
          <p:cNvPicPr>
            <a:picLocks noChangeAspect="1" noChangeArrowheads="1"/>
          </p:cNvPicPr>
          <p:nvPr/>
        </p:nvPicPr>
        <p:blipFill>
          <a:blip r:embed="rId3" cstate="print"/>
          <a:srcRect t="7997" b="9401"/>
          <a:stretch>
            <a:fillRect/>
          </a:stretch>
        </p:blipFill>
        <p:spPr bwMode="auto">
          <a:xfrm>
            <a:off x="1019287" y="940526"/>
            <a:ext cx="10175583" cy="591747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B582046-AC22-41CB-90F2-0CD3A648F202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71411" y="633022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330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INTRODUCTION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4" name="Picture 14" descr="A pencil and paper&#10;&#10;Description generated with high confidence">
            <a:extLst>
              <a:ext uri="{FF2B5EF4-FFF2-40B4-BE49-F238E27FC236}">
                <a16:creationId xmlns:a16="http://schemas.microsoft.com/office/drawing/2014/main" xmlns="" id="{2BF7654D-354B-4E14-8E2D-B308DEB303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59" t="-418" r="177" b="9987"/>
          <a:stretch/>
        </p:blipFill>
        <p:spPr>
          <a:xfrm>
            <a:off x="1441" y="896339"/>
            <a:ext cx="12189133" cy="596097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B582046-AC22-41CB-90F2-0CD3A648F202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571411" y="633022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3309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Code and Fix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19303" y="1306286"/>
            <a:ext cx="2899954" cy="1175657"/>
          </a:xfrm>
          <a:prstGeom prst="roundRect">
            <a:avLst/>
          </a:prstGeom>
          <a:solidFill>
            <a:srgbClr val="33CC3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4545874" y="1567544"/>
            <a:ext cx="224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&lt;Code/&gt;</a:t>
            </a:r>
            <a:endParaRPr lang="uk-UA" sz="36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9" name="Блок-схема: решение 8"/>
          <p:cNvSpPr/>
          <p:nvPr/>
        </p:nvSpPr>
        <p:spPr>
          <a:xfrm>
            <a:off x="3997235" y="3043646"/>
            <a:ext cx="3344091" cy="1867989"/>
          </a:xfrm>
          <a:prstGeom prst="flowChartDecision">
            <a:avLst/>
          </a:prstGeom>
          <a:solidFill>
            <a:srgbClr val="33CC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4763587" y="3470366"/>
            <a:ext cx="2246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Customer satisfied?</a:t>
            </a:r>
            <a:endParaRPr lang="uk-UA" sz="28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02674" y="4663440"/>
            <a:ext cx="2207623" cy="1254034"/>
          </a:xfrm>
          <a:prstGeom prst="roundRect">
            <a:avLst/>
          </a:prstGeom>
          <a:solidFill>
            <a:srgbClr val="33CC3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2203268" y="4815840"/>
            <a:ext cx="1519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Bugs 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fixing</a:t>
            </a:r>
            <a:endParaRPr lang="uk-UA" sz="28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18" name="Shape 17"/>
          <p:cNvCxnSpPr>
            <a:stCxn id="9" idx="1"/>
            <a:endCxn id="12" idx="0"/>
          </p:cNvCxnSpPr>
          <p:nvPr/>
        </p:nvCxnSpPr>
        <p:spPr>
          <a:xfrm rot="10800000" flipV="1">
            <a:off x="2906487" y="3977640"/>
            <a:ext cx="1090749" cy="685799"/>
          </a:xfrm>
          <a:prstGeom prst="bentConnector2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7389223" y="4685211"/>
            <a:ext cx="2207623" cy="1254034"/>
          </a:xfrm>
          <a:prstGeom prst="roundRect">
            <a:avLst/>
          </a:prstGeom>
          <a:solidFill>
            <a:srgbClr val="33CC33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7694023" y="4837611"/>
            <a:ext cx="1711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Product done</a:t>
            </a:r>
            <a:endParaRPr lang="uk-UA" sz="28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cxnSp>
        <p:nvCxnSpPr>
          <p:cNvPr id="22" name="Shape 21"/>
          <p:cNvCxnSpPr>
            <a:stCxn id="9" idx="3"/>
            <a:endCxn id="19" idx="0"/>
          </p:cNvCxnSpPr>
          <p:nvPr/>
        </p:nvCxnSpPr>
        <p:spPr>
          <a:xfrm>
            <a:off x="7341326" y="3977641"/>
            <a:ext cx="1151709" cy="707570"/>
          </a:xfrm>
          <a:prstGeom prst="bentConnector2">
            <a:avLst/>
          </a:prstGeom>
          <a:ln w="57150">
            <a:solidFill>
              <a:srgbClr val="33CC3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2" idx="3"/>
            <a:endCxn id="9" idx="2"/>
          </p:cNvCxnSpPr>
          <p:nvPr/>
        </p:nvCxnSpPr>
        <p:spPr>
          <a:xfrm flipV="1">
            <a:off x="4010297" y="4911635"/>
            <a:ext cx="1658984" cy="378822"/>
          </a:xfrm>
          <a:prstGeom prst="bentConnector2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9" idx="0"/>
          </p:cNvCxnSpPr>
          <p:nvPr/>
        </p:nvCxnSpPr>
        <p:spPr>
          <a:xfrm>
            <a:off x="5669280" y="2481943"/>
            <a:ext cx="1" cy="561703"/>
          </a:xfrm>
          <a:prstGeom prst="straightConnector1">
            <a:avLst/>
          </a:prstGeom>
          <a:ln w="5715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2834" y="3357155"/>
            <a:ext cx="87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No</a:t>
            </a:r>
            <a:endParaRPr lang="uk-UA" sz="28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9851" y="3326674"/>
            <a:ext cx="87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Yes</a:t>
            </a:r>
            <a:endParaRPr lang="uk-UA" sz="2800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3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 animBg="1"/>
      <p:bldP spid="13" grpId="0"/>
      <p:bldP spid="19" grpId="0" animBg="1"/>
      <p:bldP spid="20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Waterfall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1" name="Picture 3" descr="G:\WORK\TEAM International\DevOps Fundamentals\Intro\0_aD7UeMSSQ-aEJYB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423" y="1053532"/>
            <a:ext cx="9440956" cy="5351842"/>
          </a:xfrm>
          <a:prstGeom prst="rect">
            <a:avLst/>
          </a:prstGeom>
          <a:noFill/>
        </p:spPr>
      </p:pic>
      <p:pic>
        <p:nvPicPr>
          <p:cNvPr id="2052" name="Picture 4" descr="G:\WORK\TEAM International\DevOps Fundamentals\Intro\unnamed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5708" y="927462"/>
            <a:ext cx="4197064" cy="3987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V-Model</a:t>
            </a:r>
            <a:endParaRPr lang="en-US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 descr="G:\WORK\TEAM International\DevOps Fundamentals\Intro\85871411f269528ebcdc27586a3ee1a5.png"/>
          <p:cNvPicPr>
            <a:picLocks noChangeAspect="1" noChangeArrowheads="1"/>
          </p:cNvPicPr>
          <p:nvPr/>
        </p:nvPicPr>
        <p:blipFill>
          <a:blip r:embed="rId3" cstate="print"/>
          <a:srcRect t="16683" b="6605"/>
          <a:stretch>
            <a:fillRect/>
          </a:stretch>
        </p:blipFill>
        <p:spPr bwMode="auto">
          <a:xfrm>
            <a:off x="1554478" y="1005938"/>
            <a:ext cx="8268791" cy="5669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609F-9D9B-4D0A-8A6C-1BAE37EC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692"/>
            <a:ext cx="12183372" cy="908619"/>
          </a:xfrm>
        </p:spPr>
        <p:txBody>
          <a:bodyPr/>
          <a:lstStyle/>
          <a:p>
            <a:r>
              <a:rPr lang="en-US" b="1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Incremental Model vs Iterative Model</a:t>
            </a:r>
            <a:endParaRPr lang="en-US" b="1" dirty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1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2D17FD07-4EAB-45AA-B2A1-2F911F4F9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018" t="25000" r="6140" b="18508"/>
          <a:stretch/>
        </p:blipFill>
        <p:spPr>
          <a:xfrm>
            <a:off x="10463349" y="5756939"/>
            <a:ext cx="1317161" cy="6394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63D514E-412D-40AC-B88F-D2373952FB1B}"/>
              </a:ext>
            </a:extLst>
          </p:cNvPr>
          <p:cNvCxnSpPr/>
          <p:nvPr/>
        </p:nvCxnSpPr>
        <p:spPr>
          <a:xfrm flipV="1">
            <a:off x="2877" y="915837"/>
            <a:ext cx="12191998" cy="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G:\WORK\TEAM International\DevOps Fundamentals\Intro\88001da784ab41ec880f84a7bb204a0b.jpg"/>
          <p:cNvPicPr>
            <a:picLocks noChangeAspect="1" noChangeArrowheads="1"/>
          </p:cNvPicPr>
          <p:nvPr/>
        </p:nvPicPr>
        <p:blipFill>
          <a:blip r:embed="rId3" cstate="print"/>
          <a:srcRect t="6765"/>
          <a:stretch>
            <a:fillRect/>
          </a:stretch>
        </p:blipFill>
        <p:spPr bwMode="auto">
          <a:xfrm>
            <a:off x="1423851" y="927616"/>
            <a:ext cx="8686800" cy="593038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92287" y="4454435"/>
            <a:ext cx="1240970" cy="65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Working monalisa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0274" y="1358537"/>
            <a:ext cx="314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Incremental</a:t>
            </a:r>
            <a:endParaRPr lang="uk-UA" sz="28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4297" y="4162697"/>
            <a:ext cx="314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Iterative</a:t>
            </a:r>
            <a:endParaRPr lang="uk-UA" sz="2800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828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119</Words>
  <Application>Microsoft Office PowerPoint</Application>
  <PresentationFormat>Произвольный</PresentationFormat>
  <Paragraphs>71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DevOps  Fundamentals</vt:lpstr>
      <vt:lpstr>Software development methodologies</vt:lpstr>
      <vt:lpstr>AGENDA</vt:lpstr>
      <vt:lpstr>INTRODUCTION</vt:lpstr>
      <vt:lpstr>INTRODUCTION</vt:lpstr>
      <vt:lpstr>Code and Fix</vt:lpstr>
      <vt:lpstr>Waterfall</vt:lpstr>
      <vt:lpstr>V-Model</vt:lpstr>
      <vt:lpstr>Incremental Model vs Iterative Model</vt:lpstr>
      <vt:lpstr>Spiral Model</vt:lpstr>
      <vt:lpstr>AGILE</vt:lpstr>
      <vt:lpstr>AGILE Manifesto</vt:lpstr>
      <vt:lpstr>AGILE (SCRUM)</vt:lpstr>
      <vt:lpstr>AGILE (SCRUM)</vt:lpstr>
      <vt:lpstr>AGILE (Kanban)</vt:lpstr>
      <vt:lpstr>Useful links: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Mark</cp:lastModifiedBy>
  <cp:revision>252</cp:revision>
  <dcterms:created xsi:type="dcterms:W3CDTF">2020-02-05T21:58:57Z</dcterms:created>
  <dcterms:modified xsi:type="dcterms:W3CDTF">2020-02-16T14:45:31Z</dcterms:modified>
</cp:coreProperties>
</file>