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7" r:id="rId11"/>
    <p:sldId id="270" r:id="rId12"/>
    <p:sldId id="268" r:id="rId13"/>
    <p:sldId id="272" r:id="rId14"/>
    <p:sldId id="271" r:id="rId15"/>
    <p:sldId id="273" r:id="rId16"/>
    <p:sldId id="274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356"/>
    <a:srgbClr val="33CC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71344-848C-5A74-9AD7-FC6FB63D8108}" v="29" dt="2020-02-05T22:26:41.261"/>
    <p1510:client id="{A00177FC-9180-4C7E-9587-CDB512A7E28D}" v="143" dt="2020-02-05T22:19:19.084"/>
    <p1510:client id="{F1CC4385-5092-0632-34B0-7A6271CA4536}" v="352" dt="2020-02-05T23:32:24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15" autoAdjust="0"/>
    <p:restoredTop sz="94624" autoAdjust="0"/>
  </p:normalViewPr>
  <p:slideViewPr>
    <p:cSldViewPr snapToGrid="0">
      <p:cViewPr varScale="1">
        <p:scale>
          <a:sx n="73" d="100"/>
          <a:sy n="73" d="100"/>
        </p:scale>
        <p:origin x="-46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hii Chernukha" userId="S::serhii.chernukha@teaminternational.com::8d8eedab-9dbb-4ede-97c2-fa2832d1a3e2" providerId="AD" clId="Web-{56F71344-848C-5A74-9AD7-FC6FB63D8108}"/>
    <pc:docChg chg="delSld modSld">
      <pc:chgData name="Serhii Chernukha" userId="S::serhii.chernukha@teaminternational.com::8d8eedab-9dbb-4ede-97c2-fa2832d1a3e2" providerId="AD" clId="Web-{56F71344-848C-5A74-9AD7-FC6FB63D8108}" dt="2020-02-05T22:26:41.261" v="27"/>
      <pc:docMkLst>
        <pc:docMk/>
      </pc:docMkLst>
      <pc:sldChg chg="addSp delSp modSp">
        <pc:chgData name="Serhii Chernukha" userId="S::serhii.chernukha@teaminternational.com::8d8eedab-9dbb-4ede-97c2-fa2832d1a3e2" providerId="AD" clId="Web-{56F71344-848C-5A74-9AD7-FC6FB63D8108}" dt="2020-02-05T22:24:54.510" v="2"/>
        <pc:sldMkLst>
          <pc:docMk/>
          <pc:sldMk cId="109857222" sldId="256"/>
        </pc:sldMkLst>
        <pc:spChg chg="add del mod">
          <ac:chgData name="Serhii Chernukha" userId="S::serhii.chernukha@teaminternational.com::8d8eedab-9dbb-4ede-97c2-fa2832d1a3e2" providerId="AD" clId="Web-{56F71344-848C-5A74-9AD7-FC6FB63D8108}" dt="2020-02-05T22:24:54.510" v="2"/>
          <ac:spMkLst>
            <pc:docMk/>
            <pc:sldMk cId="109857222" sldId="256"/>
            <ac:spMk id="4" creationId="{AE4256F5-F7FB-406A-9CA7-FA2C4858F988}"/>
          </ac:spMkLst>
        </pc:spChg>
      </pc:sldChg>
      <pc:sldChg chg="addSp delSp modSp">
        <pc:chgData name="Serhii Chernukha" userId="S::serhii.chernukha@teaminternational.com::8d8eedab-9dbb-4ede-97c2-fa2832d1a3e2" providerId="AD" clId="Web-{56F71344-848C-5A74-9AD7-FC6FB63D8108}" dt="2020-02-05T22:26:03.230" v="19" actId="1076"/>
        <pc:sldMkLst>
          <pc:docMk/>
          <pc:sldMk cId="769783129" sldId="257"/>
        </pc:sldMkLst>
        <pc:spChg chg="add mod">
          <ac:chgData name="Serhii Chernukha" userId="S::serhii.chernukha@teaminternational.com::8d8eedab-9dbb-4ede-97c2-fa2832d1a3e2" providerId="AD" clId="Web-{56F71344-848C-5A74-9AD7-FC6FB63D8108}" dt="2020-02-05T22:26:03.230" v="19" actId="1076"/>
          <ac:spMkLst>
            <pc:docMk/>
            <pc:sldMk cId="769783129" sldId="257"/>
            <ac:spMk id="4" creationId="{1E598351-BC2A-4042-AB2F-69C224B6FAC3}"/>
          </ac:spMkLst>
        </pc:spChg>
        <pc:spChg chg="add del">
          <ac:chgData name="Serhii Chernukha" userId="S::serhii.chernukha@teaminternational.com::8d8eedab-9dbb-4ede-97c2-fa2832d1a3e2" providerId="AD" clId="Web-{56F71344-848C-5A74-9AD7-FC6FB63D8108}" dt="2020-02-05T22:25:33.745" v="9"/>
          <ac:spMkLst>
            <pc:docMk/>
            <pc:sldMk cId="769783129" sldId="257"/>
            <ac:spMk id="5" creationId="{B51C78E5-4CBF-4DBB-BA17-DE4B1FD1EC87}"/>
          </ac:spMkLst>
        </pc:spChg>
        <pc:spChg chg="add del">
          <ac:chgData name="Serhii Chernukha" userId="S::serhii.chernukha@teaminternational.com::8d8eedab-9dbb-4ede-97c2-fa2832d1a3e2" providerId="AD" clId="Web-{56F71344-848C-5A74-9AD7-FC6FB63D8108}" dt="2020-02-05T22:25:32.355" v="8"/>
          <ac:spMkLst>
            <pc:docMk/>
            <pc:sldMk cId="769783129" sldId="257"/>
            <ac:spMk id="6" creationId="{7E72E91C-66CB-4C1A-8226-00A6609A6420}"/>
          </ac:spMkLst>
        </pc:spChg>
        <pc:spChg chg="add del">
          <ac:chgData name="Serhii Chernukha" userId="S::serhii.chernukha@teaminternational.com::8d8eedab-9dbb-4ede-97c2-fa2832d1a3e2" providerId="AD" clId="Web-{56F71344-848C-5A74-9AD7-FC6FB63D8108}" dt="2020-02-05T22:25:30.526" v="7"/>
          <ac:spMkLst>
            <pc:docMk/>
            <pc:sldMk cId="769783129" sldId="257"/>
            <ac:spMk id="7" creationId="{8DF2CA47-04D2-4104-800D-1300A65E2290}"/>
          </ac:spMkLst>
        </pc:spChg>
      </pc:sldChg>
      <pc:sldChg chg="modSp del">
        <pc:chgData name="Serhii Chernukha" userId="S::serhii.chernukha@teaminternational.com::8d8eedab-9dbb-4ede-97c2-fa2832d1a3e2" providerId="AD" clId="Web-{56F71344-848C-5A74-9AD7-FC6FB63D8108}" dt="2020-02-05T22:26:41.261" v="27"/>
        <pc:sldMkLst>
          <pc:docMk/>
          <pc:sldMk cId="2497449144" sldId="258"/>
        </pc:sldMkLst>
        <pc:spChg chg="mod">
          <ac:chgData name="Serhii Chernukha" userId="S::serhii.chernukha@teaminternational.com::8d8eedab-9dbb-4ede-97c2-fa2832d1a3e2" providerId="AD" clId="Web-{56F71344-848C-5A74-9AD7-FC6FB63D8108}" dt="2020-02-05T22:26:34.949" v="24" actId="20577"/>
          <ac:spMkLst>
            <pc:docMk/>
            <pc:sldMk cId="2497449144" sldId="258"/>
            <ac:spMk id="3" creationId="{7E3168CD-9AD4-42E0-9118-343485520538}"/>
          </ac:spMkLst>
        </pc:spChg>
      </pc:sldChg>
    </pc:docChg>
  </pc:docChgLst>
  <pc:docChgLst>
    <pc:chgData name="Serhii Chernukha" userId="S::serhii.chernukha@teaminternational.com::8d8eedab-9dbb-4ede-97c2-fa2832d1a3e2" providerId="AD" clId="Web-{A00177FC-9180-4C7E-9587-CDB512A7E28D}"/>
    <pc:docChg chg="addSld modSld">
      <pc:chgData name="Serhii Chernukha" userId="S::serhii.chernukha@teaminternational.com::8d8eedab-9dbb-4ede-97c2-fa2832d1a3e2" providerId="AD" clId="Web-{A00177FC-9180-4C7E-9587-CDB512A7E28D}" dt="2020-02-05T22:19:19.084" v="139"/>
      <pc:docMkLst>
        <pc:docMk/>
      </pc:docMkLst>
      <pc:sldChg chg="addSp modSp mod setBg">
        <pc:chgData name="Serhii Chernukha" userId="S::serhii.chernukha@teaminternational.com::8d8eedab-9dbb-4ede-97c2-fa2832d1a3e2" providerId="AD" clId="Web-{A00177FC-9180-4C7E-9587-CDB512A7E28D}" dt="2020-02-05T22:19:02.630" v="137" actId="20577"/>
        <pc:sldMkLst>
          <pc:docMk/>
          <pc:sldMk cId="109857222" sldId="256"/>
        </pc:sldMkLst>
        <pc:spChg chg="mod">
          <ac:chgData name="Serhii Chernukha" userId="S::serhii.chernukha@teaminternational.com::8d8eedab-9dbb-4ede-97c2-fa2832d1a3e2" providerId="AD" clId="Web-{A00177FC-9180-4C7E-9587-CDB512A7E28D}" dt="2020-02-05T22:11:00.037" v="112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erhii Chernukha" userId="S::serhii.chernukha@teaminternational.com::8d8eedab-9dbb-4ede-97c2-fa2832d1a3e2" providerId="AD" clId="Web-{A00177FC-9180-4C7E-9587-CDB512A7E28D}" dt="2020-02-05T22:18:42.380" v="134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Serhii Chernukha" userId="S::serhii.chernukha@teaminternational.com::8d8eedab-9dbb-4ede-97c2-fa2832d1a3e2" providerId="AD" clId="Web-{A00177FC-9180-4C7E-9587-CDB512A7E28D}" dt="2020-02-05T22:19:02.630" v="137" actId="20577"/>
          <ac:spMkLst>
            <pc:docMk/>
            <pc:sldMk cId="109857222" sldId="256"/>
            <ac:spMk id="5" creationId="{9283D3BD-FD22-44EB-96A1-DD5833E5C8CD}"/>
          </ac:spMkLst>
        </pc:spChg>
      </pc:sldChg>
      <pc:sldChg chg="new mod setBg">
        <pc:chgData name="Serhii Chernukha" userId="S::serhii.chernukha@teaminternational.com::8d8eedab-9dbb-4ede-97c2-fa2832d1a3e2" providerId="AD" clId="Web-{A00177FC-9180-4C7E-9587-CDB512A7E28D}" dt="2020-02-05T22:17:59.160" v="122"/>
        <pc:sldMkLst>
          <pc:docMk/>
          <pc:sldMk cId="769783129" sldId="257"/>
        </pc:sldMkLst>
      </pc:sldChg>
      <pc:sldChg chg="add replId">
        <pc:chgData name="Serhii Chernukha" userId="S::serhii.chernukha@teaminternational.com::8d8eedab-9dbb-4ede-97c2-fa2832d1a3e2" providerId="AD" clId="Web-{A00177FC-9180-4C7E-9587-CDB512A7E28D}" dt="2020-02-05T22:19:19.084" v="139"/>
        <pc:sldMkLst>
          <pc:docMk/>
          <pc:sldMk cId="2497449144" sldId="258"/>
        </pc:sldMkLst>
      </pc:sldChg>
    </pc:docChg>
  </pc:docChgLst>
  <pc:docChgLst>
    <pc:chgData name="Serhii Chernukha" userId="S::serhii.chernukha@teaminternational.com::8d8eedab-9dbb-4ede-97c2-fa2832d1a3e2" providerId="AD" clId="Web-{F1CC4385-5092-0632-34B0-7A6271CA4536}"/>
    <pc:docChg chg="addSld delSld modSld">
      <pc:chgData name="Serhii Chernukha" userId="S::serhii.chernukha@teaminternational.com::8d8eedab-9dbb-4ede-97c2-fa2832d1a3e2" providerId="AD" clId="Web-{F1CC4385-5092-0632-34B0-7A6271CA4536}" dt="2020-02-05T23:32:24.690" v="340"/>
      <pc:docMkLst>
        <pc:docMk/>
      </pc:docMkLst>
      <pc:sldChg chg="addSp delSp">
        <pc:chgData name="Serhii Chernukha" userId="S::serhii.chernukha@teaminternational.com::8d8eedab-9dbb-4ede-97c2-fa2832d1a3e2" providerId="AD" clId="Web-{F1CC4385-5092-0632-34B0-7A6271CA4536}" dt="2020-02-05T22:29:31.606" v="3"/>
        <pc:sldMkLst>
          <pc:docMk/>
          <pc:sldMk cId="109857222" sldId="256"/>
        </pc:sldMkLst>
        <pc:spChg chg="add del">
          <ac:chgData name="Serhii Chernukha" userId="S::serhii.chernukha@teaminternational.com::8d8eedab-9dbb-4ede-97c2-fa2832d1a3e2" providerId="AD" clId="Web-{F1CC4385-5092-0632-34B0-7A6271CA4536}" dt="2020-02-05T22:29:31.606" v="3"/>
          <ac:spMkLst>
            <pc:docMk/>
            <pc:sldMk cId="109857222" sldId="256"/>
            <ac:spMk id="4" creationId="{8D0ED4BD-477C-4895-8230-BEAB07AAF70C}"/>
          </ac:spMkLst>
        </pc:spChg>
      </pc:sldChg>
      <pc:sldChg chg="addSp delSp modSp mod setBg">
        <pc:chgData name="Serhii Chernukha" userId="S::serhii.chernukha@teaminternational.com::8d8eedab-9dbb-4ede-97c2-fa2832d1a3e2" providerId="AD" clId="Web-{F1CC4385-5092-0632-34B0-7A6271CA4536}" dt="2020-02-05T22:52:17.403" v="121"/>
        <pc:sldMkLst>
          <pc:docMk/>
          <pc:sldMk cId="769783129" sldId="257"/>
        </pc:sldMkLst>
        <pc:spChg chg="mod">
          <ac:chgData name="Serhii Chernukha" userId="S::serhii.chernukha@teaminternational.com::8d8eedab-9dbb-4ede-97c2-fa2832d1a3e2" providerId="AD" clId="Web-{F1CC4385-5092-0632-34B0-7A6271CA4536}" dt="2020-02-05T22:40:16.175" v="72" actId="1076"/>
          <ac:spMkLst>
            <pc:docMk/>
            <pc:sldMk cId="769783129" sldId="257"/>
            <ac:spMk id="2" creationId="{7316609F-9D9B-4D0A-8A6C-1BAE37EC23A1}"/>
          </ac:spMkLst>
        </pc:spChg>
        <pc:spChg chg="del mod">
          <ac:chgData name="Serhii Chernukha" userId="S::serhii.chernukha@teaminternational.com::8d8eedab-9dbb-4ede-97c2-fa2832d1a3e2" providerId="AD" clId="Web-{F1CC4385-5092-0632-34B0-7A6271CA4536}" dt="2020-02-05T22:34:34.788" v="49"/>
          <ac:spMkLst>
            <pc:docMk/>
            <pc:sldMk cId="769783129" sldId="257"/>
            <ac:spMk id="3" creationId="{7E3168CD-9AD4-42E0-9118-343485520538}"/>
          </ac:spMkLst>
        </pc:spChg>
        <pc:spChg chg="add del">
          <ac:chgData name="Serhii Chernukha" userId="S::serhii.chernukha@teaminternational.com::8d8eedab-9dbb-4ede-97c2-fa2832d1a3e2" providerId="AD" clId="Web-{F1CC4385-5092-0632-34B0-7A6271CA4536}" dt="2020-02-05T22:29:26.262" v="1"/>
          <ac:spMkLst>
            <pc:docMk/>
            <pc:sldMk cId="769783129" sldId="257"/>
            <ac:spMk id="5" creationId="{9131563C-F21D-41A7-B9B9-2EEB12EBFC63}"/>
          </ac:spMkLst>
        </pc:spChg>
        <pc:spChg chg="add del mod">
          <ac:chgData name="Serhii Chernukha" userId="S::serhii.chernukha@teaminternational.com::8d8eedab-9dbb-4ede-97c2-fa2832d1a3e2" providerId="AD" clId="Web-{F1CC4385-5092-0632-34B0-7A6271CA4536}" dt="2020-02-05T22:30:57.609" v="17"/>
          <ac:spMkLst>
            <pc:docMk/>
            <pc:sldMk cId="769783129" sldId="257"/>
            <ac:spMk id="7" creationId="{34B87781-B07B-49FF-B0DA-7138179C0D81}"/>
          </ac:spMkLst>
        </pc:spChg>
        <pc:picChg chg="add mod modCrop">
          <ac:chgData name="Serhii Chernukha" userId="S::serhii.chernukha@teaminternational.com::8d8eedab-9dbb-4ede-97c2-fa2832d1a3e2" providerId="AD" clId="Web-{F1CC4385-5092-0632-34B0-7A6271CA4536}" dt="2020-02-05T22:41:21.771" v="74" actId="1076"/>
          <ac:picMkLst>
            <pc:docMk/>
            <pc:sldMk cId="769783129" sldId="257"/>
            <ac:picMk id="9" creationId="{E50BB3F4-C383-4DBB-97C6-7C06F55B636E}"/>
          </ac:picMkLst>
        </pc:picChg>
        <pc:picChg chg="add mod modCrop">
          <ac:chgData name="Serhii Chernukha" userId="S::serhii.chernukha@teaminternational.com::8d8eedab-9dbb-4ede-97c2-fa2832d1a3e2" providerId="AD" clId="Web-{F1CC4385-5092-0632-34B0-7A6271CA4536}" dt="2020-02-05T22:52:17.403" v="121"/>
          <ac:picMkLst>
            <pc:docMk/>
            <pc:sldMk cId="769783129" sldId="257"/>
            <ac:picMk id="11" creationId="{86371E23-2402-461C-B118-D04BC64F6472}"/>
          </ac:picMkLst>
        </pc:picChg>
        <pc:cxnChg chg="add del mod">
          <ac:chgData name="Serhii Chernukha" userId="S::serhii.chernukha@teaminternational.com::8d8eedab-9dbb-4ede-97c2-fa2832d1a3e2" providerId="AD" clId="Web-{F1CC4385-5092-0632-34B0-7A6271CA4536}" dt="2020-02-05T22:34:37.085" v="50"/>
          <ac:cxnSpMkLst>
            <pc:docMk/>
            <pc:sldMk cId="769783129" sldId="257"/>
            <ac:cxnSpMk id="8" creationId="{4B582046-AC22-41CB-90F2-0CD3A648F202}"/>
          </ac:cxnSpMkLst>
        </pc:cxnChg>
      </pc:sldChg>
      <pc:sldChg chg="delSp modSp add del replId">
        <pc:chgData name="Serhii Chernukha" userId="S::serhii.chernukha@teaminternational.com::8d8eedab-9dbb-4ede-97c2-fa2832d1a3e2" providerId="AD" clId="Web-{F1CC4385-5092-0632-34B0-7A6271CA4536}" dt="2020-02-05T22:49:00.287" v="106"/>
        <pc:sldMkLst>
          <pc:docMk/>
          <pc:sldMk cId="2699832829" sldId="258"/>
        </pc:sldMkLst>
        <pc:spChg chg="del">
          <ac:chgData name="Serhii Chernukha" userId="S::serhii.chernukha@teaminternational.com::8d8eedab-9dbb-4ede-97c2-fa2832d1a3e2" providerId="AD" clId="Web-{F1CC4385-5092-0632-34B0-7A6271CA4536}" dt="2020-02-05T22:48:52.271" v="105"/>
          <ac:spMkLst>
            <pc:docMk/>
            <pc:sldMk cId="2699832829" sldId="258"/>
            <ac:spMk id="3" creationId="{7E3168CD-9AD4-42E0-9118-343485520538}"/>
          </ac:spMkLst>
        </pc:spChg>
        <pc:spChg chg="mod">
          <ac:chgData name="Serhii Chernukha" userId="S::serhii.chernukha@teaminternational.com::8d8eedab-9dbb-4ede-97c2-fa2832d1a3e2" providerId="AD" clId="Web-{F1CC4385-5092-0632-34B0-7A6271CA4536}" dt="2020-02-05T22:29:42.466" v="5" actId="20577"/>
          <ac:spMkLst>
            <pc:docMk/>
            <pc:sldMk cId="2699832829" sldId="258"/>
            <ac:spMk id="4" creationId="{1E598351-BC2A-4042-AB2F-69C224B6FAC3}"/>
          </ac:spMkLst>
        </pc:spChg>
      </pc:sldChg>
      <pc:sldChg chg="addSp delSp modSp add mod replId setBg">
        <pc:chgData name="Serhii Chernukha" userId="S::serhii.chernukha@teaminternational.com::8d8eedab-9dbb-4ede-97c2-fa2832d1a3e2" providerId="AD" clId="Web-{F1CC4385-5092-0632-34B0-7A6271CA4536}" dt="2020-02-05T23:32:19.955" v="338"/>
        <pc:sldMkLst>
          <pc:docMk/>
          <pc:sldMk cId="2814722536" sldId="259"/>
        </pc:sldMkLst>
        <pc:spChg chg="mod">
          <ac:chgData name="Serhii Chernukha" userId="S::serhii.chernukha@teaminternational.com::8d8eedab-9dbb-4ede-97c2-fa2832d1a3e2" providerId="AD" clId="Web-{F1CC4385-5092-0632-34B0-7A6271CA4536}" dt="2020-02-05T23:23:51.360" v="297" actId="14100"/>
          <ac:spMkLst>
            <pc:docMk/>
            <pc:sldMk cId="2814722536" sldId="259"/>
            <ac:spMk id="3" creationId="{7E3168CD-9AD4-42E0-9118-343485520538}"/>
          </ac:spMkLst>
        </pc:spChg>
        <pc:spChg chg="mod">
          <ac:chgData name="Serhii Chernukha" userId="S::serhii.chernukha@teaminternational.com::8d8eedab-9dbb-4ede-97c2-fa2832d1a3e2" providerId="AD" clId="Web-{F1CC4385-5092-0632-34B0-7A6271CA4536}" dt="2020-02-05T23:24:47.065" v="301" actId="20577"/>
          <ac:spMkLst>
            <pc:docMk/>
            <pc:sldMk cId="2814722536" sldId="259"/>
            <ac:spMk id="4" creationId="{1E598351-BC2A-4042-AB2F-69C224B6FAC3}"/>
          </ac:spMkLst>
        </pc:spChg>
        <pc:picChg chg="add">
          <ac:chgData name="Serhii Chernukha" userId="S::serhii.chernukha@teaminternational.com::8d8eedab-9dbb-4ede-97c2-fa2832d1a3e2" providerId="AD" clId="Web-{F1CC4385-5092-0632-34B0-7A6271CA4536}" dt="2020-02-05T22:52:35.560" v="123"/>
          <ac:picMkLst>
            <pc:docMk/>
            <pc:sldMk cId="2814722536" sldId="259"/>
            <ac:picMk id="5" creationId="{33BFE28C-72B7-45E3-A736-B80DDB26F442}"/>
          </ac:picMkLst>
        </pc:picChg>
        <pc:cxnChg chg="add">
          <ac:chgData name="Serhii Chernukha" userId="S::serhii.chernukha@teaminternational.com::8d8eedab-9dbb-4ede-97c2-fa2832d1a3e2" providerId="AD" clId="Web-{F1CC4385-5092-0632-34B0-7A6271CA4536}" dt="2020-02-05T23:32:19.955" v="338"/>
          <ac:cxnSpMkLst>
            <pc:docMk/>
            <pc:sldMk cId="2814722536" sldId="259"/>
            <ac:cxnSpMk id="7" creationId="{D343A1C9-C310-44D9-8D85-BE1EAB78EE71}"/>
          </ac:cxnSpMkLst>
        </pc:cxnChg>
        <pc:cxnChg chg="del">
          <ac:chgData name="Serhii Chernukha" userId="S::serhii.chernukha@teaminternational.com::8d8eedab-9dbb-4ede-97c2-fa2832d1a3e2" providerId="AD" clId="Web-{F1CC4385-5092-0632-34B0-7A6271CA4536}" dt="2020-02-05T23:32:19.580" v="337"/>
          <ac:cxnSpMkLst>
            <pc:docMk/>
            <pc:sldMk cId="2814722536" sldId="259"/>
            <ac:cxnSpMk id="8" creationId="{4B582046-AC22-41CB-90F2-0CD3A648F202}"/>
          </ac:cxnSpMkLst>
        </pc:cxnChg>
      </pc:sldChg>
      <pc:sldChg chg="addSp delSp modSp add mod replId setBg">
        <pc:chgData name="Serhii Chernukha" userId="S::serhii.chernukha@teaminternational.com::8d8eedab-9dbb-4ede-97c2-fa2832d1a3e2" providerId="AD" clId="Web-{F1CC4385-5092-0632-34B0-7A6271CA4536}" dt="2020-02-05T23:31:52.064" v="336" actId="14100"/>
        <pc:sldMkLst>
          <pc:docMk/>
          <pc:sldMk cId="2643309125" sldId="260"/>
        </pc:sldMkLst>
        <pc:spChg chg="mod">
          <ac:chgData name="Serhii Chernukha" userId="S::serhii.chernukha@teaminternational.com::8d8eedab-9dbb-4ede-97c2-fa2832d1a3e2" providerId="AD" clId="Web-{F1CC4385-5092-0632-34B0-7A6271CA4536}" dt="2020-02-05T23:02:43.284" v="149" actId="20577"/>
          <ac:spMkLst>
            <pc:docMk/>
            <pc:sldMk cId="2643309125" sldId="260"/>
            <ac:spMk id="2" creationId="{7316609F-9D9B-4D0A-8A6C-1BAE37EC23A1}"/>
          </ac:spMkLst>
        </pc:spChg>
        <pc:spChg chg="del">
          <ac:chgData name="Serhii Chernukha" userId="S::serhii.chernukha@teaminternational.com::8d8eedab-9dbb-4ede-97c2-fa2832d1a3e2" providerId="AD" clId="Web-{F1CC4385-5092-0632-34B0-7A6271CA4536}" dt="2020-02-05T22:49:07.772" v="108"/>
          <ac:spMkLst>
            <pc:docMk/>
            <pc:sldMk cId="2643309125" sldId="260"/>
            <ac:spMk id="3" creationId="{7E3168CD-9AD4-42E0-9118-343485520538}"/>
          </ac:spMkLst>
        </pc:spChg>
        <pc:spChg chg="mod ord">
          <ac:chgData name="Serhii Chernukha" userId="S::serhii.chernukha@teaminternational.com::8d8eedab-9dbb-4ede-97c2-fa2832d1a3e2" providerId="AD" clId="Web-{F1CC4385-5092-0632-34B0-7A6271CA4536}" dt="2020-02-05T23:31:11.031" v="333"/>
          <ac:spMkLst>
            <pc:docMk/>
            <pc:sldMk cId="2643309125" sldId="260"/>
            <ac:spMk id="4" creationId="{1E598351-BC2A-4042-AB2F-69C224B6FAC3}"/>
          </ac:spMkLst>
        </pc:spChg>
        <pc:spChg chg="add del mod">
          <ac:chgData name="Serhii Chernukha" userId="S::serhii.chernukha@teaminternational.com::8d8eedab-9dbb-4ede-97c2-fa2832d1a3e2" providerId="AD" clId="Web-{F1CC4385-5092-0632-34B0-7A6271CA4536}" dt="2020-02-05T22:49:13.007" v="109"/>
          <ac:spMkLst>
            <pc:docMk/>
            <pc:sldMk cId="2643309125" sldId="260"/>
            <ac:spMk id="6" creationId="{BD611305-BFB7-4D59-A599-C9C917E3C89D}"/>
          </ac:spMkLst>
        </pc:spChg>
        <pc:picChg chg="add del mod">
          <ac:chgData name="Serhii Chernukha" userId="S::serhii.chernukha@teaminternational.com::8d8eedab-9dbb-4ede-97c2-fa2832d1a3e2" providerId="AD" clId="Web-{F1CC4385-5092-0632-34B0-7A6271CA4536}" dt="2020-02-05T22:52:53.623" v="125"/>
          <ac:picMkLst>
            <pc:docMk/>
            <pc:sldMk cId="2643309125" sldId="260"/>
            <ac:picMk id="7" creationId="{B168BC8F-10F4-4489-B092-EBA4A82D49AE}"/>
          </ac:picMkLst>
        </pc:picChg>
        <pc:picChg chg="add">
          <ac:chgData name="Serhii Chernukha" userId="S::serhii.chernukha@teaminternational.com::8d8eedab-9dbb-4ede-97c2-fa2832d1a3e2" providerId="AD" clId="Web-{F1CC4385-5092-0632-34B0-7A6271CA4536}" dt="2020-02-05T22:52:39.170" v="124"/>
          <ac:picMkLst>
            <pc:docMk/>
            <pc:sldMk cId="2643309125" sldId="260"/>
            <ac:picMk id="11" creationId="{2D17FD07-4EAB-45AA-B2A1-2F911F4F9308}"/>
          </ac:picMkLst>
        </pc:picChg>
        <pc:picChg chg="add del mod">
          <ac:chgData name="Serhii Chernukha" userId="S::serhii.chernukha@teaminternational.com::8d8eedab-9dbb-4ede-97c2-fa2832d1a3e2" providerId="AD" clId="Web-{F1CC4385-5092-0632-34B0-7A6271CA4536}" dt="2020-02-05T23:01:05.140" v="130"/>
          <ac:picMkLst>
            <pc:docMk/>
            <pc:sldMk cId="2643309125" sldId="260"/>
            <ac:picMk id="12" creationId="{05E51C07-4861-473E-A5CB-6CD75FAA6608}"/>
          </ac:picMkLst>
        </pc:picChg>
        <pc:picChg chg="add mod ord modCrop">
          <ac:chgData name="Serhii Chernukha" userId="S::serhii.chernukha@teaminternational.com::8d8eedab-9dbb-4ede-97c2-fa2832d1a3e2" providerId="AD" clId="Web-{F1CC4385-5092-0632-34B0-7A6271CA4536}" dt="2020-02-05T23:31:15.328" v="334" actId="1076"/>
          <ac:picMkLst>
            <pc:docMk/>
            <pc:sldMk cId="2643309125" sldId="260"/>
            <ac:picMk id="14" creationId="{2BF7654D-354B-4E14-8E2D-B308DEB303B4}"/>
          </ac:picMkLst>
        </pc:picChg>
        <pc:cxnChg chg="mod">
          <ac:chgData name="Serhii Chernukha" userId="S::serhii.chernukha@teaminternational.com::8d8eedab-9dbb-4ede-97c2-fa2832d1a3e2" providerId="AD" clId="Web-{F1CC4385-5092-0632-34B0-7A6271CA4536}" dt="2020-02-05T23:31:52.064" v="336" actId="14100"/>
          <ac:cxnSpMkLst>
            <pc:docMk/>
            <pc:sldMk cId="2643309125" sldId="260"/>
            <ac:cxnSpMk id="8" creationId="{4B582046-AC22-41CB-90F2-0CD3A648F202}"/>
          </ac:cxnSpMkLst>
        </pc:cxnChg>
      </pc:sldChg>
      <pc:sldChg chg="addSp delSp modSp add replId">
        <pc:chgData name="Serhii Chernukha" userId="S::serhii.chernukha@teaminternational.com::8d8eedab-9dbb-4ede-97c2-fa2832d1a3e2" providerId="AD" clId="Web-{F1CC4385-5092-0632-34B0-7A6271CA4536}" dt="2020-02-05T23:32:24.690" v="340"/>
        <pc:sldMkLst>
          <pc:docMk/>
          <pc:sldMk cId="2317828047" sldId="261"/>
        </pc:sldMkLst>
        <pc:spChg chg="mod">
          <ac:chgData name="Serhii Chernukha" userId="S::serhii.chernukha@teaminternational.com::8d8eedab-9dbb-4ede-97c2-fa2832d1a3e2" providerId="AD" clId="Web-{F1CC4385-5092-0632-34B0-7A6271CA4536}" dt="2020-02-05T23:24:59.034" v="311" actId="20577"/>
          <ac:spMkLst>
            <pc:docMk/>
            <pc:sldMk cId="2317828047" sldId="261"/>
            <ac:spMk id="4" creationId="{1E598351-BC2A-4042-AB2F-69C224B6FAC3}"/>
          </ac:spMkLst>
        </pc:spChg>
        <pc:cxnChg chg="add">
          <ac:chgData name="Serhii Chernukha" userId="S::serhii.chernukha@teaminternational.com::8d8eedab-9dbb-4ede-97c2-fa2832d1a3e2" providerId="AD" clId="Web-{F1CC4385-5092-0632-34B0-7A6271CA4536}" dt="2020-02-05T23:32:24.690" v="340"/>
          <ac:cxnSpMkLst>
            <pc:docMk/>
            <pc:sldMk cId="2317828047" sldId="261"/>
            <ac:cxnSpMk id="3" creationId="{163D514E-412D-40AC-B88F-D2373952FB1B}"/>
          </ac:cxnSpMkLst>
        </pc:cxnChg>
        <pc:cxnChg chg="del">
          <ac:chgData name="Serhii Chernukha" userId="S::serhii.chernukha@teaminternational.com::8d8eedab-9dbb-4ede-97c2-fa2832d1a3e2" providerId="AD" clId="Web-{F1CC4385-5092-0632-34B0-7A6271CA4536}" dt="2020-02-05T23:32:24.362" v="339"/>
          <ac:cxnSpMkLst>
            <pc:docMk/>
            <pc:sldMk cId="2317828047" sldId="261"/>
            <ac:cxnSpMk id="8" creationId="{4B582046-AC22-41CB-90F2-0CD3A648F20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EBCA5-77E8-4FED-B2DC-D87A21DDFBA8}" type="datetimeFigureOut">
              <a:rPr lang="uk-UA" smtClean="0"/>
              <a:pPr/>
              <a:t>16.02.2020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E6762-750E-470E-9037-34064F7FB08F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E6762-750E-470E-9037-34064F7FB08F}" type="slidenum">
              <a:rPr lang="uk-UA" smtClean="0"/>
              <a:pPr/>
              <a:t>5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638B-CC1B-4E85-A144-449B55312D4E}" type="datetime1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53878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1C18-BC39-4EF1-988A-AB2D785E89BB}" type="datetime1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290545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F43A-2460-49D4-992D-ADBFEAFC1521}" type="datetime1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94456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E694-E000-4D55-AD59-9DBD530DBF42}" type="datetime1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91384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FF63-905C-4A5A-B861-FC599F9C0E29}" type="datetime1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152452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F2BF-AC7B-4197-AD5D-A6484B2FAFF0}" type="datetime1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30920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FD8D-107B-405D-9DA7-BD56ECDE47AE}" type="datetime1">
              <a:rPr lang="en-US" smtClean="0"/>
              <a:pPr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1723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D5C1-20CB-4625-B8DB-C418D18B20EB}" type="datetime1">
              <a:rPr lang="en-US" smtClean="0"/>
              <a:pPr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031255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9D95-C7B5-4942-8936-EC4B1FFB3514}" type="datetime1">
              <a:rPr lang="en-US" smtClean="0"/>
              <a:pPr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63889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C868-E577-495C-A009-3C822255D044}" type="datetime1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18414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2511-1D5F-4279-8B2B-504D6BBB58C4}" type="datetime1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89582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62101-A66B-43A5-A6ED-6DB897B2338F}" type="datetime1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ops.com/how-to-implement-an-effective-ci-cd-pipeline/" TargetMode="External"/><Relationship Id="rId3" Type="http://schemas.openxmlformats.org/officeDocument/2006/relationships/hyperlink" Target="https://aws.amazon.com/devops/what-is-devops/" TargetMode="External"/><Relationship Id="rId7" Type="http://schemas.openxmlformats.org/officeDocument/2006/relationships/hyperlink" Target="https://www.docker.com/solutions/cic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continuous-delivery/principles/continuous-integration-vs-delivery-vs-deployment" TargetMode="External"/><Relationship Id="rId5" Type="http://schemas.openxmlformats.org/officeDocument/2006/relationships/hyperlink" Target="https://www.youtube.com/watch?v=QKKbi6dWHZE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s://devops.com/category/blogs/devops-practice/" TargetMode="External"/><Relationship Id="rId9" Type="http://schemas.openxmlformats.org/officeDocument/2006/relationships/hyperlink" Target="https://www.guru99.com/levels-of-testing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434" y="302854"/>
            <a:ext cx="9144000" cy="2215071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DevOps </a:t>
            </a:r>
            <a:r>
              <a:rPr lang="en-US" sz="6600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/>
            </a:r>
            <a:br>
              <a:rPr lang="en-US" sz="6600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66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41435" y="5686755"/>
            <a:ext cx="3163019" cy="563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TDF01-2</a:t>
            </a:r>
            <a:endParaRPr lang="en-US" sz="2000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9283D3BD-FD22-44EB-96A1-DD5833E5C8CD}"/>
              </a:ext>
            </a:extLst>
          </p:cNvPr>
          <p:cNvSpPr txBox="1">
            <a:spLocks/>
          </p:cNvSpPr>
          <p:nvPr/>
        </p:nvSpPr>
        <p:spPr>
          <a:xfrm>
            <a:off x="785005" y="5681004"/>
            <a:ext cx="3163019" cy="563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Serhii Chernukha</a:t>
            </a:r>
          </a:p>
        </p:txBody>
      </p:sp>
    </p:spTree>
    <p:extLst>
      <p:ext uri="{BB962C8B-B14F-4D97-AF65-F5344CB8AC3E}">
        <p14:creationId xmlns="" xmlns:p14="http://schemas.microsoft.com/office/powerpoint/2010/main" val="109857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CD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1181224"/>
            <a:ext cx="11466287" cy="419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CI/CD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73152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G:\WORK\SS\DevOps Presentation\OpenNight\pictures\What-is-Devops-CI-CD-Pipeline-Edureka.png"/>
          <p:cNvPicPr>
            <a:picLocks noChangeAspect="1" noChangeArrowheads="1"/>
          </p:cNvPicPr>
          <p:nvPr/>
        </p:nvPicPr>
        <p:blipFill>
          <a:blip r:embed="rId3" cstate="print"/>
          <a:srcRect t="12721" r="-197"/>
          <a:stretch>
            <a:fillRect/>
          </a:stretch>
        </p:blipFill>
        <p:spPr bwMode="auto">
          <a:xfrm>
            <a:off x="675248" y="1575582"/>
            <a:ext cx="10832124" cy="454739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23557" y="801858"/>
            <a:ext cx="11085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Proxima Nova Extrabold" charset="0"/>
              </a:rPr>
              <a:t>Continuous integration / Continuous deployment(delivery)</a:t>
            </a:r>
            <a:endParaRPr lang="uk-UA" sz="2800" dirty="0">
              <a:latin typeface="Proxima Nova Extrabold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95411" y="3474207"/>
            <a:ext cx="2447924" cy="39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078437" y="3305907"/>
            <a:ext cx="22648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Proxima Nova Extrabold" charset="0"/>
              </a:rPr>
              <a:t>Pipeline</a:t>
            </a:r>
            <a:endParaRPr lang="uk-UA" sz="4400" dirty="0">
              <a:latin typeface="Proxima Nova Extrabold" charset="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36687" y="1969477"/>
            <a:ext cx="523317" cy="1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5275" y="2982351"/>
            <a:ext cx="485218" cy="156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3125" y="2883584"/>
            <a:ext cx="5905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77365" y="3966796"/>
            <a:ext cx="5905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9735" y="3966796"/>
            <a:ext cx="5905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33968" y="4443387"/>
            <a:ext cx="726684" cy="23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77365" y="5035941"/>
            <a:ext cx="5905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3802" y="5007806"/>
            <a:ext cx="5905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19900" y="5542378"/>
            <a:ext cx="5905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88712" y="5528310"/>
            <a:ext cx="5905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6596" y="3024261"/>
            <a:ext cx="379827" cy="4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62103" y="3375953"/>
            <a:ext cx="5905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547" y="2883584"/>
            <a:ext cx="5905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8374" y="2306808"/>
            <a:ext cx="5905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55667" y="1772237"/>
            <a:ext cx="5905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2959" y="4065269"/>
            <a:ext cx="431263" cy="366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49230" y="3994932"/>
            <a:ext cx="524226" cy="16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2144" y="1871003"/>
            <a:ext cx="502416" cy="162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49562" y="1772236"/>
            <a:ext cx="5905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85837" y="1716258"/>
            <a:ext cx="1125781" cy="180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688852">
            <a:off x="8508961" y="1964951"/>
            <a:ext cx="325738" cy="28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7841758">
            <a:off x="1508041" y="5167517"/>
            <a:ext cx="473552" cy="158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1033084">
            <a:off x="9770560" y="3901603"/>
            <a:ext cx="325738" cy="200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CI/CD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2" descr="G:\WORK\SS\DevOps Presentation\OpenNight\pictures\pipeli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077" y="1128437"/>
            <a:ext cx="11569810" cy="49488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CI/CD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73152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G:\WORK\SS\DevOps Presentation\OpenNight\pictures\maxresdefault.jpg"/>
          <p:cNvPicPr>
            <a:picLocks noChangeAspect="1" noChangeArrowheads="1"/>
          </p:cNvPicPr>
          <p:nvPr/>
        </p:nvPicPr>
        <p:blipFill>
          <a:blip r:embed="rId3" cstate="print"/>
          <a:srcRect l="4702" t="2963" r="3512" b="19153"/>
          <a:stretch>
            <a:fillRect/>
          </a:stretch>
        </p:blipFill>
        <p:spPr bwMode="auto">
          <a:xfrm>
            <a:off x="283364" y="912168"/>
            <a:ext cx="11406888" cy="492592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695027" y="3010486"/>
            <a:ext cx="1674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B84F"/>
                </a:solidFill>
                <a:latin typeface="Proxima Nova Extrabold" charset="0"/>
              </a:rPr>
              <a:t>manually</a:t>
            </a:r>
            <a:endParaRPr lang="uk-UA" sz="2800" dirty="0">
              <a:solidFill>
                <a:srgbClr val="FFB84F"/>
              </a:solidFill>
              <a:latin typeface="Proxima Nova Extrabold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CI/CD Summary Principles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06582" y="1260764"/>
            <a:ext cx="852054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AutoNum type="arabicPeriod"/>
            </a:pPr>
            <a:r>
              <a:rPr lang="en-US" sz="2000" dirty="0" smtClean="0">
                <a:ea typeface="+mn-lt"/>
                <a:cs typeface="+mn-lt"/>
              </a:rPr>
              <a:t>Automate everything: build, test and deployment</a:t>
            </a:r>
            <a:endParaRPr lang="en-US" sz="2000" dirty="0" smtClean="0"/>
          </a:p>
          <a:p>
            <a:pPr algn="just">
              <a:buAutoNum type="arabicPeriod"/>
            </a:pPr>
            <a:r>
              <a:rPr lang="en-US" sz="2000" dirty="0" smtClean="0">
                <a:ea typeface="+mn-lt"/>
                <a:cs typeface="+mn-lt"/>
              </a:rPr>
              <a:t>Keep everything in a source code management system (use GitHub)</a:t>
            </a:r>
            <a:endParaRPr lang="en-US" sz="2000" dirty="0" smtClean="0"/>
          </a:p>
          <a:p>
            <a:pPr algn="just">
              <a:buAutoNum type="arabicPeriod"/>
            </a:pPr>
            <a:r>
              <a:rPr lang="en-US" sz="2000" dirty="0" smtClean="0">
                <a:ea typeface="+mn-lt"/>
                <a:cs typeface="+mn-lt"/>
              </a:rPr>
              <a:t>Keep </a:t>
            </a:r>
            <a:r>
              <a:rPr lang="en-US" sz="2000" b="1" i="1" dirty="0" smtClean="0">
                <a:ea typeface="+mn-lt"/>
                <a:cs typeface="+mn-lt"/>
              </a:rPr>
              <a:t>absolutely</a:t>
            </a:r>
            <a:r>
              <a:rPr lang="en-US" sz="2000" i="1" dirty="0" smtClean="0">
                <a:ea typeface="+mn-lt"/>
                <a:cs typeface="+mn-lt"/>
              </a:rPr>
              <a:t> </a:t>
            </a:r>
            <a:r>
              <a:rPr lang="en-US" sz="2000" dirty="0" smtClean="0">
                <a:ea typeface="+mn-lt"/>
                <a:cs typeface="+mn-lt"/>
              </a:rPr>
              <a:t>everything in a source code management system</a:t>
            </a:r>
            <a:endParaRPr lang="en-US" sz="2000" dirty="0" smtClean="0"/>
          </a:p>
          <a:p>
            <a:pPr algn="just">
              <a:buAutoNum type="arabicPeriod"/>
            </a:pPr>
            <a:r>
              <a:rPr lang="en-US" sz="2000" dirty="0" smtClean="0">
                <a:ea typeface="+mn-lt"/>
                <a:cs typeface="+mn-lt"/>
              </a:rPr>
              <a:t>Use a CI tool that integrates tightly (webhooks) with your source code repository</a:t>
            </a:r>
            <a:endParaRPr lang="en-US" sz="2000" dirty="0" smtClean="0"/>
          </a:p>
          <a:p>
            <a:pPr algn="just">
              <a:buAutoNum type="arabicPeriod"/>
            </a:pPr>
            <a:r>
              <a:rPr lang="en-US" sz="2000" dirty="0" smtClean="0">
                <a:ea typeface="+mn-lt"/>
                <a:cs typeface="+mn-lt"/>
              </a:rPr>
              <a:t>Commit your code to the repository frequently</a:t>
            </a:r>
            <a:endParaRPr lang="en-US" sz="2000" dirty="0" smtClean="0"/>
          </a:p>
          <a:p>
            <a:pPr algn="just">
              <a:buAutoNum type="arabicPeriod"/>
            </a:pPr>
            <a:r>
              <a:rPr lang="en-US" sz="2000" dirty="0" smtClean="0">
                <a:ea typeface="+mn-lt"/>
                <a:cs typeface="+mn-lt"/>
              </a:rPr>
              <a:t>Don’t commit directly to a delivery branch; use a feature branch and PR workflow</a:t>
            </a:r>
            <a:endParaRPr lang="en-US" sz="2000" dirty="0" smtClean="0"/>
          </a:p>
          <a:p>
            <a:pPr algn="just">
              <a:buAutoNum type="arabicPeriod"/>
            </a:pPr>
            <a:r>
              <a:rPr lang="en-US" sz="2000" dirty="0" smtClean="0">
                <a:ea typeface="+mn-lt"/>
                <a:cs typeface="+mn-lt"/>
              </a:rPr>
              <a:t>Don’t ignore failing CI tests even on feature branches</a:t>
            </a:r>
            <a:endParaRPr lang="en-US" sz="2000" dirty="0" smtClean="0"/>
          </a:p>
          <a:p>
            <a:pPr algn="just">
              <a:buAutoNum type="arabicPeriod"/>
            </a:pPr>
            <a:r>
              <a:rPr lang="en-US" sz="2000" dirty="0" smtClean="0">
                <a:ea typeface="+mn-lt"/>
                <a:cs typeface="+mn-lt"/>
              </a:rPr>
              <a:t>Don’t merge broken code to a delivery branch; it must pass the CI system first</a:t>
            </a:r>
            <a:endParaRPr lang="en-US" sz="2000" dirty="0" smtClean="0"/>
          </a:p>
          <a:p>
            <a:pPr algn="just">
              <a:buAutoNum type="arabicPeriod"/>
            </a:pPr>
            <a:r>
              <a:rPr lang="en-US" sz="2000" dirty="0" smtClean="0">
                <a:ea typeface="+mn-lt"/>
                <a:cs typeface="+mn-lt"/>
              </a:rPr>
              <a:t>Deploy the same way to every environment</a:t>
            </a:r>
            <a:endParaRPr lang="en-US" sz="2000" dirty="0" smtClean="0"/>
          </a:p>
          <a:p>
            <a:pPr algn="just">
              <a:buAutoNum type="arabicPeriod"/>
            </a:pPr>
            <a:r>
              <a:rPr lang="en-US" sz="2000" dirty="0" smtClean="0">
                <a:ea typeface="+mn-lt"/>
                <a:cs typeface="+mn-lt"/>
              </a:rPr>
              <a:t>No-downtime deployments; stateless frontend, load balancer and sequential deployment</a:t>
            </a:r>
            <a:endParaRPr lang="en-US" sz="2000" dirty="0" smtClean="0"/>
          </a:p>
          <a:p>
            <a:pPr algn="just">
              <a:buAutoNum type="arabicPeriod"/>
            </a:pPr>
            <a:r>
              <a:rPr lang="en-US" sz="2000" dirty="0" smtClean="0">
                <a:ea typeface="+mn-lt"/>
                <a:cs typeface="+mn-lt"/>
              </a:rPr>
              <a:t>Automated feedback on the entire process</a:t>
            </a:r>
            <a:endParaRPr lang="en-US" sz="2000" dirty="0" smtClean="0"/>
          </a:p>
          <a:p>
            <a:pPr algn="just">
              <a:buAutoNum type="arabicPeriod"/>
            </a:pPr>
            <a:r>
              <a:rPr lang="en-US" sz="2000" dirty="0" smtClean="0">
                <a:ea typeface="+mn-lt"/>
                <a:cs typeface="+mn-lt"/>
              </a:rPr>
              <a:t>Use a container technology (Docker) if possible, as makes deployment simple</a:t>
            </a:r>
            <a:endParaRPr lang="en-US" sz="2000" dirty="0" smtClean="0"/>
          </a:p>
          <a:p>
            <a:pPr algn="just">
              <a:buAutoNum type="arabicPeriod"/>
            </a:pPr>
            <a:r>
              <a:rPr lang="en-US" sz="2000" dirty="0" smtClean="0">
                <a:ea typeface="+mn-lt"/>
                <a:cs typeface="+mn-lt"/>
              </a:rPr>
              <a:t> If the process is painful, you’re doing it wrong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Levels of testing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2" descr="G:\WORK\TEAM International\DevOps Fundamentals\1.Intro\pics\testinglevel.png"/>
          <p:cNvPicPr>
            <a:picLocks noChangeAspect="1" noChangeArrowheads="1"/>
          </p:cNvPicPr>
          <p:nvPr/>
        </p:nvPicPr>
        <p:blipFill>
          <a:blip r:embed="rId3" cstate="print"/>
          <a:srcRect l="4084" t="9183" r="5009" b="75378"/>
          <a:stretch>
            <a:fillRect/>
          </a:stretch>
        </p:blipFill>
        <p:spPr bwMode="auto">
          <a:xfrm>
            <a:off x="1824773" y="1149928"/>
            <a:ext cx="7956537" cy="928254"/>
          </a:xfrm>
          <a:prstGeom prst="rect">
            <a:avLst/>
          </a:prstGeom>
          <a:noFill/>
        </p:spPr>
      </p:pic>
      <p:pic>
        <p:nvPicPr>
          <p:cNvPr id="8" name="Picture 2" descr="G:\WORK\TEAM International\DevOps Fundamentals\1.Intro\pics\testinglevel.png"/>
          <p:cNvPicPr>
            <a:picLocks noChangeAspect="1" noChangeArrowheads="1"/>
          </p:cNvPicPr>
          <p:nvPr/>
        </p:nvPicPr>
        <p:blipFill>
          <a:blip r:embed="rId3" cstate="print"/>
          <a:srcRect l="4084" t="24622" r="5009" b="52105"/>
          <a:stretch>
            <a:fillRect/>
          </a:stretch>
        </p:blipFill>
        <p:spPr bwMode="auto">
          <a:xfrm>
            <a:off x="1824773" y="2078182"/>
            <a:ext cx="7956537" cy="1399309"/>
          </a:xfrm>
          <a:prstGeom prst="rect">
            <a:avLst/>
          </a:prstGeom>
          <a:noFill/>
        </p:spPr>
      </p:pic>
      <p:pic>
        <p:nvPicPr>
          <p:cNvPr id="9" name="Picture 2" descr="G:\WORK\TEAM International\DevOps Fundamentals\1.Intro\pics\testinglevel.png"/>
          <p:cNvPicPr>
            <a:picLocks noChangeAspect="1" noChangeArrowheads="1"/>
          </p:cNvPicPr>
          <p:nvPr/>
        </p:nvPicPr>
        <p:blipFill>
          <a:blip r:embed="rId3" cstate="print"/>
          <a:srcRect l="4084" t="47895" r="5009" b="28602"/>
          <a:stretch>
            <a:fillRect/>
          </a:stretch>
        </p:blipFill>
        <p:spPr bwMode="auto">
          <a:xfrm>
            <a:off x="1824773" y="3477491"/>
            <a:ext cx="7956537" cy="1413164"/>
          </a:xfrm>
          <a:prstGeom prst="rect">
            <a:avLst/>
          </a:prstGeom>
          <a:noFill/>
        </p:spPr>
      </p:pic>
      <p:pic>
        <p:nvPicPr>
          <p:cNvPr id="10" name="Picture 2" descr="G:\WORK\TEAM International\DevOps Fundamentals\1.Intro\pics\testinglevel.png"/>
          <p:cNvPicPr>
            <a:picLocks noChangeAspect="1" noChangeArrowheads="1"/>
          </p:cNvPicPr>
          <p:nvPr/>
        </p:nvPicPr>
        <p:blipFill>
          <a:blip r:embed="rId3" cstate="print"/>
          <a:srcRect l="4084" t="71398" r="5009" b="3716"/>
          <a:stretch>
            <a:fillRect/>
          </a:stretch>
        </p:blipFill>
        <p:spPr bwMode="auto">
          <a:xfrm>
            <a:off x="1824773" y="4890655"/>
            <a:ext cx="7956537" cy="14962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Useful links: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0944" y="1385455"/>
            <a:ext cx="116655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DevOps: </a:t>
            </a:r>
            <a:r>
              <a:rPr lang="en-US" dirty="0" smtClean="0">
                <a:hlinkClick r:id="rId3"/>
              </a:rPr>
              <a:t>https://aws.amazon.com/devops/what-is-devops/</a:t>
            </a:r>
            <a:endParaRPr lang="en-US" dirty="0" smtClean="0">
              <a:hlinkClick r:id="rId4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DevOps:</a:t>
            </a:r>
            <a:r>
              <a:rPr lang="en-US" dirty="0" smtClean="0">
                <a:hlinkClick r:id="rId4"/>
              </a:rPr>
              <a:t> https://devops.com/category/blogs/devops-practice/</a:t>
            </a:r>
            <a:endParaRPr lang="en-US" dirty="0" smtClean="0">
              <a:ea typeface="+mn-lt"/>
              <a:cs typeface="+mn-lt"/>
              <a:hlinkClick r:id="rId5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CI/CD: </a:t>
            </a:r>
            <a:r>
              <a:rPr lang="en-US" dirty="0" smtClean="0">
                <a:hlinkClick r:id="rId6"/>
              </a:rPr>
              <a:t>https://www.atlassian.com/continuous-delivery/principles/continuous-integration-vs-delivery-vs-deployment</a:t>
            </a:r>
            <a:endParaRPr lang="en-US" dirty="0" smtClean="0">
              <a:ea typeface="+mn-lt"/>
              <a:cs typeface="+mn-lt"/>
              <a:hlinkClick r:id="rId5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CI/CD: </a:t>
            </a:r>
            <a:r>
              <a:rPr lang="en-US" dirty="0" smtClean="0">
                <a:ea typeface="+mn-lt"/>
                <a:cs typeface="+mn-lt"/>
                <a:hlinkClick r:id="rId5"/>
              </a:rPr>
              <a:t>https://www.youtube.com/watch?v=QKKbi6dWHZE</a:t>
            </a:r>
            <a:endParaRPr lang="en-US" dirty="0" smtClean="0"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ea typeface="+mn-lt"/>
                <a:cs typeface="+mn-lt"/>
              </a:rPr>
              <a:t> CI/CD: </a:t>
            </a:r>
            <a:r>
              <a:rPr lang="en-US" dirty="0" smtClean="0">
                <a:hlinkClick r:id="rId7"/>
              </a:rPr>
              <a:t>https://www.docker.com/solutions/cicd</a:t>
            </a: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ea typeface="+mn-lt"/>
                <a:cs typeface="+mn-lt"/>
              </a:rPr>
              <a:t> CI/CD: </a:t>
            </a:r>
            <a:r>
              <a:rPr lang="en-US" dirty="0" smtClean="0">
                <a:hlinkClick r:id="rId8"/>
              </a:rPr>
              <a:t>https://devops.com/how-to-implement-an-effective-ci-cd-pipeline/</a:t>
            </a: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ea typeface="+mn-lt"/>
                <a:cs typeface="+mn-lt"/>
              </a:rPr>
              <a:t> Testing: </a:t>
            </a:r>
            <a:r>
              <a:rPr lang="en-US" dirty="0" smtClean="0">
                <a:hlinkClick r:id="rId9"/>
              </a:rPr>
              <a:t>https://www.guru99.com/levels-of-testing.html</a:t>
            </a:r>
            <a:endParaRPr lang="en-US" dirty="0" smtClean="0"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uk-UA" dirty="0"/>
          </a:p>
        </p:txBody>
      </p:sp>
      <p:pic>
        <p:nvPicPr>
          <p:cNvPr id="4098" name="Picture 2" descr="G:\WORK\TEAM International\DevOps Fundamentals\1.Intro\pics\72613.png"/>
          <p:cNvPicPr>
            <a:picLocks noChangeAspect="1" noChangeArrowheads="1"/>
          </p:cNvPicPr>
          <p:nvPr/>
        </p:nvPicPr>
        <p:blipFill>
          <a:blip r:embed="rId10" cstate="print"/>
          <a:srcRect l="1524" t="4052" r="30156" b="23568"/>
          <a:stretch>
            <a:fillRect/>
          </a:stretch>
        </p:blipFill>
        <p:spPr bwMode="auto">
          <a:xfrm>
            <a:off x="8049491" y="3948545"/>
            <a:ext cx="1951293" cy="26185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194" name="Picture 2" descr="Картинки по запросу &quot;q&amp;a&quot;"/>
          <p:cNvPicPr>
            <a:picLocks noChangeAspect="1" noChangeArrowheads="1"/>
          </p:cNvPicPr>
          <p:nvPr/>
        </p:nvPicPr>
        <p:blipFill>
          <a:blip r:embed="rId3" cstate="print"/>
          <a:srcRect b="12749"/>
          <a:stretch>
            <a:fillRect/>
          </a:stretch>
        </p:blipFill>
        <p:spPr bwMode="auto">
          <a:xfrm>
            <a:off x="2963564" y="2364378"/>
            <a:ext cx="5639326" cy="2952205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90805" y="222069"/>
            <a:ext cx="9144000" cy="1731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Thank You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56" y="652673"/>
            <a:ext cx="11243875" cy="2913487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What is DevOps? Why it's important?;</a:t>
            </a:r>
            <a:br>
              <a:rPr lang="en-US" sz="48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48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What is CI/CD? (Basic overview)</a:t>
            </a:r>
            <a:endParaRPr lang="en-US" sz="4800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9" name="Picture 9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E50BB3F4-C383-4DBB-97C6-7C06F55B63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83" r="246" b="30303"/>
          <a:stretch/>
        </p:blipFill>
        <p:spPr>
          <a:xfrm>
            <a:off x="3047131" y="3478323"/>
            <a:ext cx="5829461" cy="230612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97831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3168CD-9AD4-42E0-9118-343485520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76" y="1293663"/>
            <a:ext cx="10817524" cy="4883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What is DevOps?</a:t>
            </a:r>
          </a:p>
          <a:p>
            <a:r>
              <a:rPr lang="en-US" sz="32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Why it’s important?</a:t>
            </a:r>
          </a:p>
          <a:p>
            <a:r>
              <a:rPr lang="en-US" sz="32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CI/CD:</a:t>
            </a:r>
          </a:p>
          <a:p>
            <a:pPr>
              <a:buNone/>
            </a:pPr>
            <a:r>
              <a:rPr lang="en-US" sz="32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	- Continuous integration</a:t>
            </a:r>
          </a:p>
          <a:p>
            <a:pPr>
              <a:buNone/>
            </a:pPr>
            <a:r>
              <a:rPr lang="en-US" sz="32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	- Continuous delivery</a:t>
            </a:r>
          </a:p>
          <a:p>
            <a:pPr>
              <a:buNone/>
            </a:pPr>
            <a:r>
              <a:rPr lang="en-US" sz="32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	- Continuous deployment </a:t>
            </a:r>
          </a:p>
          <a:p>
            <a:pPr>
              <a:buNone/>
            </a:pPr>
            <a:r>
              <a:rPr lang="en-US" sz="32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 - </a:t>
            </a:r>
            <a:r>
              <a:rPr lang="en-US" sz="32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CI/CD Summary Principles</a:t>
            </a:r>
          </a:p>
          <a:p>
            <a:r>
              <a:rPr lang="en-US" sz="32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Levels of testing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D343A1C9-C310-44D9-8D85-BE1EAB78EE71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lum bright="3000" contrast="69000"/>
          </a:blip>
          <a:stretch>
            <a:fillRect/>
          </a:stretch>
        </p:blipFill>
        <p:spPr bwMode="auto">
          <a:xfrm>
            <a:off x="8480695" y="1092200"/>
            <a:ext cx="3009546" cy="1785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814722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INTRODUCTION</a:t>
            </a:r>
            <a:endParaRPr lang="en-US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4B582046-AC22-41CB-90F2-0CD3A648F202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571411" y="6330225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sp>
        <p:nvSpPr>
          <p:cNvPr id="10" name="TextShape 1"/>
          <p:cNvSpPr txBox="1"/>
          <p:nvPr/>
        </p:nvSpPr>
        <p:spPr>
          <a:xfrm>
            <a:off x="1353086" y="1640906"/>
            <a:ext cx="907164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x-none" sz="4400" b="0" strike="noStrike" spc="-1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Set of skills</a:t>
            </a:r>
            <a:endParaRPr lang="en-US" sz="4400" b="0" strike="noStrike" spc="-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252977" y="2339357"/>
            <a:ext cx="2088000" cy="70643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x-none" sz="4000" b="0" strike="noStrike" spc="-1">
                <a:solidFill>
                  <a:srgbClr val="000000"/>
                </a:solidFill>
                <a:ea typeface="Segoe UI Black" pitchFamily="34" charset="0"/>
                <a:cs typeface="Segoe UI Black" pitchFamily="34" charset="0"/>
              </a:rPr>
              <a:t>Softskills</a:t>
            </a:r>
            <a:endParaRPr lang="en-US" sz="4000" b="0" strike="noStrike" spc="-1" dirty="0"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13" name="TextShape 4"/>
          <p:cNvSpPr txBox="1"/>
          <p:nvPr/>
        </p:nvSpPr>
        <p:spPr>
          <a:xfrm>
            <a:off x="7578106" y="2324636"/>
            <a:ext cx="2660403" cy="70643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x-none" sz="4000" b="0" strike="noStrike" spc="-1">
                <a:ea typeface="Segoe UI Black" pitchFamily="34" charset="0"/>
                <a:cs typeface="Segoe UI Black" pitchFamily="34" charset="0"/>
              </a:rPr>
              <a:t>Knowledge</a:t>
            </a:r>
            <a:endParaRPr lang="en-US" sz="4000" b="0" strike="noStrike" spc="-1" dirty="0"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5" name="Рисунок 14"/>
          <p:cNvPicPr/>
          <p:nvPr/>
        </p:nvPicPr>
        <p:blipFill>
          <a:blip r:embed="rId3" cstate="print"/>
          <a:stretch/>
        </p:blipFill>
        <p:spPr>
          <a:xfrm>
            <a:off x="2145086" y="3093480"/>
            <a:ext cx="2237400" cy="2218680"/>
          </a:xfrm>
          <a:prstGeom prst="rect">
            <a:avLst/>
          </a:prstGeom>
          <a:ln>
            <a:noFill/>
          </a:ln>
        </p:spPr>
      </p:pic>
      <p:pic>
        <p:nvPicPr>
          <p:cNvPr id="16" name="Рисунок 15"/>
          <p:cNvPicPr/>
          <p:nvPr/>
        </p:nvPicPr>
        <p:blipFill>
          <a:blip r:embed="rId4" cstate="print"/>
          <a:stretch/>
        </p:blipFill>
        <p:spPr>
          <a:xfrm>
            <a:off x="7413533" y="3051585"/>
            <a:ext cx="2247120" cy="2228040"/>
          </a:xfrm>
          <a:prstGeom prst="rect">
            <a:avLst/>
          </a:prstGeom>
          <a:ln>
            <a:noFill/>
          </a:ln>
        </p:spPr>
      </p:pic>
      <p:cxnSp>
        <p:nvCxnSpPr>
          <p:cNvPr id="27" name="Прямая соединительная линия 26"/>
          <p:cNvCxnSpPr/>
          <p:nvPr/>
        </p:nvCxnSpPr>
        <p:spPr>
          <a:xfrm>
            <a:off x="5495925" y="2390775"/>
            <a:ext cx="19050" cy="18097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endCxn id="15" idx="3"/>
          </p:cNvCxnSpPr>
          <p:nvPr/>
        </p:nvCxnSpPr>
        <p:spPr>
          <a:xfrm flipH="1">
            <a:off x="4382486" y="4200525"/>
            <a:ext cx="1132489" cy="2295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5495925" y="2390775"/>
            <a:ext cx="7524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6248400" y="2390775"/>
            <a:ext cx="19050" cy="18097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>
            <a:off x="6268436" y="4200525"/>
            <a:ext cx="1132489" cy="2295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stomShape 9"/>
          <p:cNvSpPr/>
          <p:nvPr/>
        </p:nvSpPr>
        <p:spPr>
          <a:xfrm>
            <a:off x="5097086" y="2648160"/>
            <a:ext cx="1584000" cy="648000"/>
          </a:xfrm>
          <a:custGeom>
            <a:avLst/>
            <a:gdLst/>
            <a:ahLst/>
            <a:cxnLst/>
            <a:rect l="0" t="0" r="r" b="b"/>
            <a:pathLst>
              <a:path w="4402" h="1802">
                <a:moveTo>
                  <a:pt x="300" y="0"/>
                </a:moveTo>
                <a:lnTo>
                  <a:pt x="300" y="0"/>
                </a:lnTo>
                <a:cubicBezTo>
                  <a:pt x="247" y="0"/>
                  <a:pt x="196" y="14"/>
                  <a:pt x="150" y="40"/>
                </a:cubicBezTo>
                <a:cubicBezTo>
                  <a:pt x="104" y="67"/>
                  <a:pt x="67" y="104"/>
                  <a:pt x="40" y="150"/>
                </a:cubicBezTo>
                <a:cubicBezTo>
                  <a:pt x="14" y="196"/>
                  <a:pt x="0" y="247"/>
                  <a:pt x="0" y="300"/>
                </a:cubicBezTo>
                <a:lnTo>
                  <a:pt x="0" y="1500"/>
                </a:lnTo>
                <a:lnTo>
                  <a:pt x="0" y="1501"/>
                </a:lnTo>
                <a:cubicBezTo>
                  <a:pt x="0" y="1554"/>
                  <a:pt x="14" y="1605"/>
                  <a:pt x="40" y="1651"/>
                </a:cubicBezTo>
                <a:cubicBezTo>
                  <a:pt x="67" y="1697"/>
                  <a:pt x="104" y="1734"/>
                  <a:pt x="150" y="1761"/>
                </a:cubicBezTo>
                <a:cubicBezTo>
                  <a:pt x="196" y="1787"/>
                  <a:pt x="247" y="1801"/>
                  <a:pt x="300" y="1801"/>
                </a:cubicBezTo>
                <a:lnTo>
                  <a:pt x="4100" y="1800"/>
                </a:lnTo>
                <a:lnTo>
                  <a:pt x="4101" y="1801"/>
                </a:lnTo>
                <a:cubicBezTo>
                  <a:pt x="4154" y="1801"/>
                  <a:pt x="4205" y="1787"/>
                  <a:pt x="4251" y="1761"/>
                </a:cubicBezTo>
                <a:cubicBezTo>
                  <a:pt x="4297" y="1734"/>
                  <a:pt x="4334" y="1697"/>
                  <a:pt x="4361" y="1651"/>
                </a:cubicBezTo>
                <a:cubicBezTo>
                  <a:pt x="4387" y="1605"/>
                  <a:pt x="4401" y="1554"/>
                  <a:pt x="4401" y="1501"/>
                </a:cubicBezTo>
                <a:lnTo>
                  <a:pt x="4401" y="300"/>
                </a:lnTo>
                <a:lnTo>
                  <a:pt x="4401" y="300"/>
                </a:lnTo>
                <a:lnTo>
                  <a:pt x="4401" y="300"/>
                </a:lnTo>
                <a:cubicBezTo>
                  <a:pt x="4401" y="247"/>
                  <a:pt x="4387" y="196"/>
                  <a:pt x="4361" y="150"/>
                </a:cubicBezTo>
                <a:cubicBezTo>
                  <a:pt x="4334" y="104"/>
                  <a:pt x="4297" y="67"/>
                  <a:pt x="4251" y="40"/>
                </a:cubicBezTo>
                <a:cubicBezTo>
                  <a:pt x="4205" y="14"/>
                  <a:pt x="4154" y="0"/>
                  <a:pt x="4101" y="0"/>
                </a:cubicBezTo>
                <a:lnTo>
                  <a:pt x="300" y="0"/>
                </a:lnTo>
              </a:path>
            </a:pathLst>
          </a:custGeom>
          <a:solidFill>
            <a:srgbClr val="3784D5"/>
          </a:solidFill>
          <a:ln>
            <a:solidFill>
              <a:srgbClr val="729FC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TextShape 10"/>
          <p:cNvSpPr txBox="1"/>
          <p:nvPr/>
        </p:nvSpPr>
        <p:spPr>
          <a:xfrm>
            <a:off x="5097086" y="2648160"/>
            <a:ext cx="1584000" cy="64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spAutoFit/>
          </a:bodyPr>
          <a:lstStyle/>
          <a:p>
            <a:pPr algn="ctr"/>
            <a:r>
              <a:rPr lang="x-none" sz="2200" b="0" strike="noStrike" spc="-1">
                <a:solidFill>
                  <a:srgbClr val="FFFFFF"/>
                </a:solidFill>
                <a:latin typeface="Arial"/>
              </a:rPr>
              <a:t>success</a:t>
            </a:r>
            <a:endParaRPr lang="en-US" sz="2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3309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What is DevOps?</a:t>
            </a:r>
            <a:endParaRPr lang="en-US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4B582046-AC22-41CB-90F2-0CD3A648F202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571411" y="6330225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2" descr="G:\WORK\SS\DevOps Presentation\Pic\975343411b0d4798a1fe872ae075f55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0873" y="1051465"/>
            <a:ext cx="5904827" cy="5609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433091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What is DevOps?</a:t>
            </a:r>
            <a:endParaRPr lang="en-US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pic>
        <p:nvPicPr>
          <p:cNvPr id="21" name="Picture 2" descr="G:\WORK\SS\DevOps Presentation\Новая папка\Снимок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37400"/>
            <a:ext cx="3556000" cy="2919312"/>
          </a:xfrm>
          <a:prstGeom prst="rect">
            <a:avLst/>
          </a:prstGeom>
          <a:noFill/>
        </p:spPr>
      </p:pic>
      <p:cxnSp>
        <p:nvCxnSpPr>
          <p:cNvPr id="23" name="Прямая соединительная линия 22"/>
          <p:cNvCxnSpPr/>
          <p:nvPr/>
        </p:nvCxnSpPr>
        <p:spPr>
          <a:xfrm>
            <a:off x="3543300" y="2044700"/>
            <a:ext cx="6350" cy="28995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5" descr="G:\WORK\SS\DevOps Presentation\Новая папка\html-code-icon-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100" y="1930400"/>
            <a:ext cx="3090888" cy="3090888"/>
          </a:xfrm>
          <a:prstGeom prst="rect">
            <a:avLst/>
          </a:prstGeom>
          <a:noFill/>
        </p:spPr>
      </p:pic>
      <p:pic>
        <p:nvPicPr>
          <p:cNvPr id="26" name="Picture 6" descr="G:\WORK\SS\DevOps Presentation\Новая папка\web-applicati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48739" y="1968500"/>
            <a:ext cx="3943261" cy="3359658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1336430" y="1412408"/>
            <a:ext cx="1266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Files</a:t>
            </a:r>
            <a:endParaRPr lang="uk-UA" sz="3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044214" y="1378857"/>
            <a:ext cx="273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Application</a:t>
            </a:r>
            <a:endParaRPr lang="uk-UA" sz="3200" b="1" dirty="0"/>
          </a:p>
        </p:txBody>
      </p:sp>
      <p:pic>
        <p:nvPicPr>
          <p:cNvPr id="33" name="Picture 8" descr="G:\WORK\SS\DevOps Presentation\Новая папка\117579327-adobe-conveyor-belt-boxes-800x45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56001" y="990600"/>
            <a:ext cx="4729262" cy="3237140"/>
          </a:xfrm>
          <a:prstGeom prst="rect">
            <a:avLst/>
          </a:prstGeom>
          <a:noFill/>
        </p:spPr>
      </p:pic>
      <p:pic>
        <p:nvPicPr>
          <p:cNvPr id="34" name="Picture 9" descr="G:\WORK\SS\DevOps Presentation\Pic\devops-loop-illustration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96621" y="2997200"/>
            <a:ext cx="5055451" cy="2864756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4820195" y="1205496"/>
            <a:ext cx="26638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 smtClean="0"/>
              <a:t>DevOps</a:t>
            </a:r>
            <a:r>
              <a:rPr lang="en-US" sz="3200" b="1" dirty="0" smtClean="0"/>
              <a:t> Methodology</a:t>
            </a:r>
            <a:endParaRPr lang="uk-UA" sz="3200" b="1" dirty="0"/>
          </a:p>
        </p:txBody>
      </p:sp>
      <p:pic>
        <p:nvPicPr>
          <p:cNvPr id="36" name="Picture 2" descr="G:\WORK\SS\DevOps Presentation\OpenNight\pictures\a99532415cce5a5955cf243b2569362d.gif"/>
          <p:cNvPicPr>
            <a:picLocks noChangeAspect="1" noChangeArrowheads="1" noCrop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86586" y="2101345"/>
            <a:ext cx="3653014" cy="2099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WORK\TEAM International\DevOps Fundamentals\1.Intro\pics\what-is-devops.png"/>
          <p:cNvPicPr>
            <a:picLocks noChangeAspect="1" noChangeArrowheads="1"/>
          </p:cNvPicPr>
          <p:nvPr/>
        </p:nvPicPr>
        <p:blipFill>
          <a:blip r:embed="rId2" cstate="print">
            <a:lum contrast="9000"/>
          </a:blip>
          <a:srcRect/>
          <a:stretch>
            <a:fillRect/>
          </a:stretch>
        </p:blipFill>
        <p:spPr bwMode="auto">
          <a:xfrm>
            <a:off x="-1518" y="940450"/>
            <a:ext cx="12193518" cy="523174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What it’s important?</a:t>
            </a:r>
            <a:endParaRPr lang="en-US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CI/CD</a:t>
            </a:r>
            <a:endParaRPr lang="en-US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 descr="G:\WORK\TEAM International\DevOps Fundamentals\1.Intro\pics\developers.png"/>
          <p:cNvPicPr>
            <a:picLocks noChangeAspect="1" noChangeArrowheads="1"/>
          </p:cNvPicPr>
          <p:nvPr/>
        </p:nvPicPr>
        <p:blipFill>
          <a:blip r:embed="rId3" cstate="print"/>
          <a:srcRect l="25270" t="25403" r="25307" b="10880"/>
          <a:stretch>
            <a:fillRect/>
          </a:stretch>
        </p:blipFill>
        <p:spPr bwMode="auto">
          <a:xfrm>
            <a:off x="749300" y="2425700"/>
            <a:ext cx="2494014" cy="2298700"/>
          </a:xfrm>
          <a:prstGeom prst="rect">
            <a:avLst/>
          </a:prstGeom>
          <a:noFill/>
        </p:spPr>
      </p:pic>
      <p:sp>
        <p:nvSpPr>
          <p:cNvPr id="8" name="Скругленный прямоугольник 7"/>
          <p:cNvSpPr/>
          <p:nvPr/>
        </p:nvSpPr>
        <p:spPr>
          <a:xfrm>
            <a:off x="8372203" y="3109686"/>
            <a:ext cx="2899954" cy="1175657"/>
          </a:xfrm>
          <a:prstGeom prst="roundRect">
            <a:avLst/>
          </a:prstGeom>
          <a:solidFill>
            <a:srgbClr val="33CC33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9131300" y="3370944"/>
            <a:ext cx="181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Build</a:t>
            </a:r>
            <a:endParaRPr lang="uk-UA" sz="3600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7340600" y="3733800"/>
            <a:ext cx="9525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409803" y="3071586"/>
            <a:ext cx="2899954" cy="1175657"/>
          </a:xfrm>
          <a:prstGeom prst="roundRect">
            <a:avLst/>
          </a:prstGeom>
          <a:solidFill>
            <a:srgbClr val="33CC33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TextBox 17"/>
          <p:cNvSpPr txBox="1"/>
          <p:nvPr/>
        </p:nvSpPr>
        <p:spPr>
          <a:xfrm>
            <a:off x="5270500" y="3332844"/>
            <a:ext cx="128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VCS</a:t>
            </a:r>
            <a:endParaRPr lang="uk-UA" sz="3600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3378200" y="3695700"/>
            <a:ext cx="9525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0" descr="G:\WORK\SS\DevOps Presentation\OpenNight\pictures\Git-Icon-1788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2923" y="3988028"/>
            <a:ext cx="1089477" cy="1089477"/>
          </a:xfrm>
          <a:prstGeom prst="rect">
            <a:avLst/>
          </a:prstGeom>
          <a:noFill/>
        </p:spPr>
      </p:pic>
      <p:pic>
        <p:nvPicPr>
          <p:cNvPr id="21" name="Picture 5" descr="G:\WORK\SS\DevOps Presentation\Новая папка\project\1_LOFbTP2SxXcFpM_qTsUSuw.png"/>
          <p:cNvPicPr>
            <a:picLocks noChangeAspect="1" noChangeArrowheads="1"/>
          </p:cNvPicPr>
          <p:nvPr/>
        </p:nvPicPr>
        <p:blipFill>
          <a:blip r:embed="rId5" cstate="print"/>
          <a:srcRect l="26788" t="10198" r="31782" b="32481"/>
          <a:stretch>
            <a:fillRect/>
          </a:stretch>
        </p:blipFill>
        <p:spPr bwMode="auto">
          <a:xfrm>
            <a:off x="9220200" y="3937000"/>
            <a:ext cx="927100" cy="12827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920792" y="1675644"/>
            <a:ext cx="233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Developer</a:t>
            </a:r>
            <a:endParaRPr lang="uk-UA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398283" y="1689500"/>
            <a:ext cx="32217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Version Control System</a:t>
            </a:r>
            <a:endParaRPr lang="uk-UA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222138" y="1814191"/>
            <a:ext cx="3221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Code integration</a:t>
            </a:r>
            <a:endParaRPr lang="uk-UA" sz="3200" b="1" dirty="0"/>
          </a:p>
        </p:txBody>
      </p:sp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7" grpId="0" animBg="1"/>
      <p:bldP spid="18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CI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 r="20366"/>
          <a:stretch>
            <a:fillRect/>
          </a:stretch>
        </p:blipFill>
        <p:spPr bwMode="auto">
          <a:xfrm>
            <a:off x="422031" y="2027239"/>
            <a:ext cx="11308416" cy="260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2900</TotalTime>
  <Words>281</Words>
  <Application>Microsoft Office PowerPoint</Application>
  <PresentationFormat>Произвольный</PresentationFormat>
  <Paragraphs>82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office theme</vt:lpstr>
      <vt:lpstr>DevOps  Fundamentals</vt:lpstr>
      <vt:lpstr>What is DevOps? Why it's important?; What is CI/CD? (Basic overview)</vt:lpstr>
      <vt:lpstr>AGENDA</vt:lpstr>
      <vt:lpstr>INTRODUCTION</vt:lpstr>
      <vt:lpstr>What is DevOps?</vt:lpstr>
      <vt:lpstr>What is DevOps?</vt:lpstr>
      <vt:lpstr>What it’s important?</vt:lpstr>
      <vt:lpstr>CI/CD</vt:lpstr>
      <vt:lpstr>CI</vt:lpstr>
      <vt:lpstr>CD</vt:lpstr>
      <vt:lpstr>CI/CD</vt:lpstr>
      <vt:lpstr>CI/CD</vt:lpstr>
      <vt:lpstr>CI/CD</vt:lpstr>
      <vt:lpstr>CI/CD Summary Principles</vt:lpstr>
      <vt:lpstr>Levels of testing</vt:lpstr>
      <vt:lpstr>Useful links: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Mark</cp:lastModifiedBy>
  <cp:revision>353</cp:revision>
  <dcterms:created xsi:type="dcterms:W3CDTF">2020-02-05T21:58:57Z</dcterms:created>
  <dcterms:modified xsi:type="dcterms:W3CDTF">2020-02-16T16:59:10Z</dcterms:modified>
</cp:coreProperties>
</file>