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24685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403999"/>
            <a:ext cx="6858000" cy="859426"/>
          </a:xfrm>
        </p:spPr>
        <p:txBody>
          <a:bodyPr anchor="b"/>
          <a:lstStyle>
            <a:lvl1pPr algn="ctr">
              <a:defRPr sz="21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296567"/>
            <a:ext cx="6858000" cy="595998"/>
          </a:xfrm>
        </p:spPr>
        <p:txBody>
          <a:bodyPr/>
          <a:lstStyle>
            <a:lvl1pPr marL="0" indent="0" algn="ctr">
              <a:buNone/>
              <a:defRPr sz="864"/>
            </a:lvl1pPr>
            <a:lvl2pPr marL="164592" indent="0" algn="ctr">
              <a:buNone/>
              <a:defRPr sz="720"/>
            </a:lvl2pPr>
            <a:lvl3pPr marL="329184" indent="0" algn="ctr">
              <a:buNone/>
              <a:defRPr sz="648"/>
            </a:lvl3pPr>
            <a:lvl4pPr marL="493776" indent="0" algn="ctr">
              <a:buNone/>
              <a:defRPr sz="576"/>
            </a:lvl4pPr>
            <a:lvl5pPr marL="658368" indent="0" algn="ctr">
              <a:buNone/>
              <a:defRPr sz="576"/>
            </a:lvl5pPr>
            <a:lvl6pPr marL="822960" indent="0" algn="ctr">
              <a:buNone/>
              <a:defRPr sz="576"/>
            </a:lvl6pPr>
            <a:lvl7pPr marL="987552" indent="0" algn="ctr">
              <a:buNone/>
              <a:defRPr sz="576"/>
            </a:lvl7pPr>
            <a:lvl8pPr marL="1152144" indent="0" algn="ctr">
              <a:buNone/>
              <a:defRPr sz="576"/>
            </a:lvl8pPr>
            <a:lvl9pPr marL="1316736" indent="0" algn="ctr">
              <a:buNone/>
              <a:defRPr sz="57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9C02F-D373-4E53-9C4E-AE2E98F68F71}" type="datetimeFigureOut">
              <a:rPr lang="en-ZA" smtClean="0"/>
              <a:t>2019/09/19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0535D-D36D-4B78-B300-43456F1AC23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4708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9C02F-D373-4E53-9C4E-AE2E98F68F71}" type="datetimeFigureOut">
              <a:rPr lang="en-ZA" smtClean="0"/>
              <a:t>2019/09/19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0535D-D36D-4B78-B300-43456F1AC23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12770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31428"/>
            <a:ext cx="1971675" cy="209199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1428"/>
            <a:ext cx="5800725" cy="20919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9C02F-D373-4E53-9C4E-AE2E98F68F71}" type="datetimeFigureOut">
              <a:rPr lang="en-ZA" smtClean="0"/>
              <a:t>2019/09/19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0535D-D36D-4B78-B300-43456F1AC23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54073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9C02F-D373-4E53-9C4E-AE2E98F68F71}" type="datetimeFigureOut">
              <a:rPr lang="en-ZA" smtClean="0"/>
              <a:t>2019/09/19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0535D-D36D-4B78-B300-43456F1AC23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51337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615427"/>
            <a:ext cx="7886700" cy="1026853"/>
          </a:xfrm>
        </p:spPr>
        <p:txBody>
          <a:bodyPr anchor="b"/>
          <a:lstStyle>
            <a:lvl1pPr>
              <a:defRPr sz="21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651995"/>
            <a:ext cx="7886700" cy="539998"/>
          </a:xfrm>
        </p:spPr>
        <p:txBody>
          <a:bodyPr/>
          <a:lstStyle>
            <a:lvl1pPr marL="0" indent="0">
              <a:buNone/>
              <a:defRPr sz="864">
                <a:solidFill>
                  <a:schemeClr val="tx1">
                    <a:tint val="75000"/>
                  </a:schemeClr>
                </a:solidFill>
              </a:defRPr>
            </a:lvl1pPr>
            <a:lvl2pPr marL="164592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2pPr>
            <a:lvl3pPr marL="329184" indent="0">
              <a:buNone/>
              <a:defRPr sz="648">
                <a:solidFill>
                  <a:schemeClr val="tx1">
                    <a:tint val="75000"/>
                  </a:schemeClr>
                </a:solidFill>
              </a:defRPr>
            </a:lvl3pPr>
            <a:lvl4pPr marL="493776" indent="0">
              <a:buNone/>
              <a:defRPr sz="576">
                <a:solidFill>
                  <a:schemeClr val="tx1">
                    <a:tint val="75000"/>
                  </a:schemeClr>
                </a:solidFill>
              </a:defRPr>
            </a:lvl4pPr>
            <a:lvl5pPr marL="658368" indent="0">
              <a:buNone/>
              <a:defRPr sz="576">
                <a:solidFill>
                  <a:schemeClr val="tx1">
                    <a:tint val="75000"/>
                  </a:schemeClr>
                </a:solidFill>
              </a:defRPr>
            </a:lvl5pPr>
            <a:lvl6pPr marL="822960" indent="0">
              <a:buNone/>
              <a:defRPr sz="576">
                <a:solidFill>
                  <a:schemeClr val="tx1">
                    <a:tint val="75000"/>
                  </a:schemeClr>
                </a:solidFill>
              </a:defRPr>
            </a:lvl6pPr>
            <a:lvl7pPr marL="987552" indent="0">
              <a:buNone/>
              <a:defRPr sz="576">
                <a:solidFill>
                  <a:schemeClr val="tx1">
                    <a:tint val="75000"/>
                  </a:schemeClr>
                </a:solidFill>
              </a:defRPr>
            </a:lvl7pPr>
            <a:lvl8pPr marL="1152144" indent="0">
              <a:buNone/>
              <a:defRPr sz="576">
                <a:solidFill>
                  <a:schemeClr val="tx1">
                    <a:tint val="75000"/>
                  </a:schemeClr>
                </a:solidFill>
              </a:defRPr>
            </a:lvl8pPr>
            <a:lvl9pPr marL="1316736" indent="0">
              <a:buNone/>
              <a:defRPr sz="5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9C02F-D373-4E53-9C4E-AE2E98F68F71}" type="datetimeFigureOut">
              <a:rPr lang="en-ZA" smtClean="0"/>
              <a:t>2019/09/19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0535D-D36D-4B78-B300-43456F1AC23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88163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657140"/>
            <a:ext cx="3886200" cy="1566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657140"/>
            <a:ext cx="3886200" cy="1566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9C02F-D373-4E53-9C4E-AE2E98F68F71}" type="datetimeFigureOut">
              <a:rPr lang="en-ZA" smtClean="0"/>
              <a:t>2019/09/19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0535D-D36D-4B78-B300-43456F1AC23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3429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31429"/>
            <a:ext cx="7886700" cy="4771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605141"/>
            <a:ext cx="3868340" cy="296570"/>
          </a:xfrm>
        </p:spPr>
        <p:txBody>
          <a:bodyPr anchor="b"/>
          <a:lstStyle>
            <a:lvl1pPr marL="0" indent="0">
              <a:buNone/>
              <a:defRPr sz="864" b="1"/>
            </a:lvl1pPr>
            <a:lvl2pPr marL="164592" indent="0">
              <a:buNone/>
              <a:defRPr sz="720" b="1"/>
            </a:lvl2pPr>
            <a:lvl3pPr marL="329184" indent="0">
              <a:buNone/>
              <a:defRPr sz="648" b="1"/>
            </a:lvl3pPr>
            <a:lvl4pPr marL="493776" indent="0">
              <a:buNone/>
              <a:defRPr sz="576" b="1"/>
            </a:lvl4pPr>
            <a:lvl5pPr marL="658368" indent="0">
              <a:buNone/>
              <a:defRPr sz="576" b="1"/>
            </a:lvl5pPr>
            <a:lvl6pPr marL="822960" indent="0">
              <a:buNone/>
              <a:defRPr sz="576" b="1"/>
            </a:lvl6pPr>
            <a:lvl7pPr marL="987552" indent="0">
              <a:buNone/>
              <a:defRPr sz="576" b="1"/>
            </a:lvl7pPr>
            <a:lvl8pPr marL="1152144" indent="0">
              <a:buNone/>
              <a:defRPr sz="576" b="1"/>
            </a:lvl8pPr>
            <a:lvl9pPr marL="1316736" indent="0">
              <a:buNone/>
              <a:defRPr sz="5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901711"/>
            <a:ext cx="3868340" cy="1326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605141"/>
            <a:ext cx="3887391" cy="296570"/>
          </a:xfrm>
        </p:spPr>
        <p:txBody>
          <a:bodyPr anchor="b"/>
          <a:lstStyle>
            <a:lvl1pPr marL="0" indent="0">
              <a:buNone/>
              <a:defRPr sz="864" b="1"/>
            </a:lvl1pPr>
            <a:lvl2pPr marL="164592" indent="0">
              <a:buNone/>
              <a:defRPr sz="720" b="1"/>
            </a:lvl2pPr>
            <a:lvl3pPr marL="329184" indent="0">
              <a:buNone/>
              <a:defRPr sz="648" b="1"/>
            </a:lvl3pPr>
            <a:lvl4pPr marL="493776" indent="0">
              <a:buNone/>
              <a:defRPr sz="576" b="1"/>
            </a:lvl4pPr>
            <a:lvl5pPr marL="658368" indent="0">
              <a:buNone/>
              <a:defRPr sz="576" b="1"/>
            </a:lvl5pPr>
            <a:lvl6pPr marL="822960" indent="0">
              <a:buNone/>
              <a:defRPr sz="576" b="1"/>
            </a:lvl6pPr>
            <a:lvl7pPr marL="987552" indent="0">
              <a:buNone/>
              <a:defRPr sz="576" b="1"/>
            </a:lvl7pPr>
            <a:lvl8pPr marL="1152144" indent="0">
              <a:buNone/>
              <a:defRPr sz="576" b="1"/>
            </a:lvl8pPr>
            <a:lvl9pPr marL="1316736" indent="0">
              <a:buNone/>
              <a:defRPr sz="5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901711"/>
            <a:ext cx="3887391" cy="1326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9C02F-D373-4E53-9C4E-AE2E98F68F71}" type="datetimeFigureOut">
              <a:rPr lang="en-ZA" smtClean="0"/>
              <a:t>2019/09/19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0535D-D36D-4B78-B300-43456F1AC23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4973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9C02F-D373-4E53-9C4E-AE2E98F68F71}" type="datetimeFigureOut">
              <a:rPr lang="en-ZA" smtClean="0"/>
              <a:t>2019/09/19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0535D-D36D-4B78-B300-43456F1AC23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42778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9C02F-D373-4E53-9C4E-AE2E98F68F71}" type="datetimeFigureOut">
              <a:rPr lang="en-ZA" smtClean="0"/>
              <a:t>2019/09/19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0535D-D36D-4B78-B300-43456F1AC23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00010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64571"/>
            <a:ext cx="2949178" cy="575998"/>
          </a:xfrm>
        </p:spPr>
        <p:txBody>
          <a:bodyPr anchor="b"/>
          <a:lstStyle>
            <a:lvl1pPr>
              <a:defRPr sz="11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355427"/>
            <a:ext cx="4629150" cy="1754280"/>
          </a:xfrm>
        </p:spPr>
        <p:txBody>
          <a:bodyPr/>
          <a:lstStyle>
            <a:lvl1pPr>
              <a:defRPr sz="1152"/>
            </a:lvl1pPr>
            <a:lvl2pPr>
              <a:defRPr sz="1008"/>
            </a:lvl2pPr>
            <a:lvl3pPr>
              <a:defRPr sz="864"/>
            </a:lvl3pPr>
            <a:lvl4pPr>
              <a:defRPr sz="720"/>
            </a:lvl4pPr>
            <a:lvl5pPr>
              <a:defRPr sz="720"/>
            </a:lvl5pPr>
            <a:lvl6pPr>
              <a:defRPr sz="720"/>
            </a:lvl6pPr>
            <a:lvl7pPr>
              <a:defRPr sz="720"/>
            </a:lvl7pPr>
            <a:lvl8pPr>
              <a:defRPr sz="720"/>
            </a:lvl8pPr>
            <a:lvl9pPr>
              <a:defRPr sz="7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740569"/>
            <a:ext cx="2949178" cy="1371995"/>
          </a:xfrm>
        </p:spPr>
        <p:txBody>
          <a:bodyPr/>
          <a:lstStyle>
            <a:lvl1pPr marL="0" indent="0">
              <a:buNone/>
              <a:defRPr sz="576"/>
            </a:lvl1pPr>
            <a:lvl2pPr marL="164592" indent="0">
              <a:buNone/>
              <a:defRPr sz="504"/>
            </a:lvl2pPr>
            <a:lvl3pPr marL="329184" indent="0">
              <a:buNone/>
              <a:defRPr sz="432"/>
            </a:lvl3pPr>
            <a:lvl4pPr marL="493776" indent="0">
              <a:buNone/>
              <a:defRPr sz="360"/>
            </a:lvl4pPr>
            <a:lvl5pPr marL="658368" indent="0">
              <a:buNone/>
              <a:defRPr sz="360"/>
            </a:lvl5pPr>
            <a:lvl6pPr marL="822960" indent="0">
              <a:buNone/>
              <a:defRPr sz="360"/>
            </a:lvl6pPr>
            <a:lvl7pPr marL="987552" indent="0">
              <a:buNone/>
              <a:defRPr sz="360"/>
            </a:lvl7pPr>
            <a:lvl8pPr marL="1152144" indent="0">
              <a:buNone/>
              <a:defRPr sz="360"/>
            </a:lvl8pPr>
            <a:lvl9pPr marL="1316736" indent="0">
              <a:buNone/>
              <a:defRPr sz="3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9C02F-D373-4E53-9C4E-AE2E98F68F71}" type="datetimeFigureOut">
              <a:rPr lang="en-ZA" smtClean="0"/>
              <a:t>2019/09/19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0535D-D36D-4B78-B300-43456F1AC23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04248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64571"/>
            <a:ext cx="2949178" cy="575998"/>
          </a:xfrm>
        </p:spPr>
        <p:txBody>
          <a:bodyPr anchor="b"/>
          <a:lstStyle>
            <a:lvl1pPr>
              <a:defRPr sz="11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355427"/>
            <a:ext cx="4629150" cy="1754280"/>
          </a:xfrm>
        </p:spPr>
        <p:txBody>
          <a:bodyPr anchor="t"/>
          <a:lstStyle>
            <a:lvl1pPr marL="0" indent="0">
              <a:buNone/>
              <a:defRPr sz="1152"/>
            </a:lvl1pPr>
            <a:lvl2pPr marL="164592" indent="0">
              <a:buNone/>
              <a:defRPr sz="1008"/>
            </a:lvl2pPr>
            <a:lvl3pPr marL="329184" indent="0">
              <a:buNone/>
              <a:defRPr sz="864"/>
            </a:lvl3pPr>
            <a:lvl4pPr marL="493776" indent="0">
              <a:buNone/>
              <a:defRPr sz="720"/>
            </a:lvl4pPr>
            <a:lvl5pPr marL="658368" indent="0">
              <a:buNone/>
              <a:defRPr sz="720"/>
            </a:lvl5pPr>
            <a:lvl6pPr marL="822960" indent="0">
              <a:buNone/>
              <a:defRPr sz="720"/>
            </a:lvl6pPr>
            <a:lvl7pPr marL="987552" indent="0">
              <a:buNone/>
              <a:defRPr sz="720"/>
            </a:lvl7pPr>
            <a:lvl8pPr marL="1152144" indent="0">
              <a:buNone/>
              <a:defRPr sz="720"/>
            </a:lvl8pPr>
            <a:lvl9pPr marL="1316736" indent="0">
              <a:buNone/>
              <a:defRPr sz="7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740569"/>
            <a:ext cx="2949178" cy="1371995"/>
          </a:xfrm>
        </p:spPr>
        <p:txBody>
          <a:bodyPr/>
          <a:lstStyle>
            <a:lvl1pPr marL="0" indent="0">
              <a:buNone/>
              <a:defRPr sz="576"/>
            </a:lvl1pPr>
            <a:lvl2pPr marL="164592" indent="0">
              <a:buNone/>
              <a:defRPr sz="504"/>
            </a:lvl2pPr>
            <a:lvl3pPr marL="329184" indent="0">
              <a:buNone/>
              <a:defRPr sz="432"/>
            </a:lvl3pPr>
            <a:lvl4pPr marL="493776" indent="0">
              <a:buNone/>
              <a:defRPr sz="360"/>
            </a:lvl4pPr>
            <a:lvl5pPr marL="658368" indent="0">
              <a:buNone/>
              <a:defRPr sz="360"/>
            </a:lvl5pPr>
            <a:lvl6pPr marL="822960" indent="0">
              <a:buNone/>
              <a:defRPr sz="360"/>
            </a:lvl6pPr>
            <a:lvl7pPr marL="987552" indent="0">
              <a:buNone/>
              <a:defRPr sz="360"/>
            </a:lvl7pPr>
            <a:lvl8pPr marL="1152144" indent="0">
              <a:buNone/>
              <a:defRPr sz="360"/>
            </a:lvl8pPr>
            <a:lvl9pPr marL="1316736" indent="0">
              <a:buNone/>
              <a:defRPr sz="3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9C02F-D373-4E53-9C4E-AE2E98F68F71}" type="datetimeFigureOut">
              <a:rPr lang="en-ZA" smtClean="0"/>
              <a:t>2019/09/19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0535D-D36D-4B78-B300-43456F1AC23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53991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31429"/>
            <a:ext cx="7886700" cy="477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657140"/>
            <a:ext cx="7886700" cy="1566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2287992"/>
            <a:ext cx="2057400" cy="1314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9C02F-D373-4E53-9C4E-AE2E98F68F71}" type="datetimeFigureOut">
              <a:rPr lang="en-ZA" smtClean="0"/>
              <a:t>2019/09/19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2287992"/>
            <a:ext cx="3086100" cy="1314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2287992"/>
            <a:ext cx="2057400" cy="1314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0535D-D36D-4B78-B300-43456F1AC23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0523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29184" rtl="0" eaLnBrk="1" latinLnBrk="0" hangingPunct="1">
        <a:lnSpc>
          <a:spcPct val="90000"/>
        </a:lnSpc>
        <a:spcBef>
          <a:spcPct val="0"/>
        </a:spcBef>
        <a:buNone/>
        <a:defRPr sz="158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" indent="-82296" algn="l" defTabSz="329184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" indent="-82296" algn="l" defTabSz="329184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864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" indent="-82296" algn="l" defTabSz="329184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" indent="-82296" algn="l" defTabSz="329184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48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" indent="-82296" algn="l" defTabSz="329184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48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" indent="-82296" algn="l" defTabSz="329184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48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82296" algn="l" defTabSz="329184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48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" indent="-82296" algn="l" defTabSz="329184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48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" indent="-82296" algn="l" defTabSz="329184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4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" rtl="0" eaLnBrk="1" latinLnBrk="0" hangingPunct="1">
        <a:defRPr sz="648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" algn="l" defTabSz="329184" rtl="0" eaLnBrk="1" latinLnBrk="0" hangingPunct="1">
        <a:defRPr sz="648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" algn="l" defTabSz="329184" rtl="0" eaLnBrk="1" latinLnBrk="0" hangingPunct="1">
        <a:defRPr sz="648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" algn="l" defTabSz="329184" rtl="0" eaLnBrk="1" latinLnBrk="0" hangingPunct="1">
        <a:defRPr sz="648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" algn="l" defTabSz="329184" rtl="0" eaLnBrk="1" latinLnBrk="0" hangingPunct="1">
        <a:defRPr sz="648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" algn="l" defTabSz="329184" rtl="0" eaLnBrk="1" latinLnBrk="0" hangingPunct="1">
        <a:defRPr sz="648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" algn="l" defTabSz="329184" rtl="0" eaLnBrk="1" latinLnBrk="0" hangingPunct="1">
        <a:defRPr sz="648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" algn="l" defTabSz="329184" rtl="0" eaLnBrk="1" latinLnBrk="0" hangingPunct="1">
        <a:defRPr sz="648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" algn="l" defTabSz="329184" rtl="0" eaLnBrk="1" latinLnBrk="0" hangingPunct="1">
        <a:defRPr sz="6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3F5653-D573-4245-863D-0B3672D9A3DF}"/>
              </a:ext>
            </a:extLst>
          </p:cNvPr>
          <p:cNvSpPr txBox="1"/>
          <p:nvPr/>
        </p:nvSpPr>
        <p:spPr>
          <a:xfrm>
            <a:off x="1526371" y="500124"/>
            <a:ext cx="6264378" cy="1457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7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GIG GUIDE</a:t>
            </a:r>
            <a:endParaRPr lang="en-ZA" sz="887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0247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2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Adobe Gothic Std B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April Nyalela</dc:creator>
  <cp:lastModifiedBy>April Nyalela</cp:lastModifiedBy>
  <cp:revision>2</cp:revision>
  <dcterms:created xsi:type="dcterms:W3CDTF">2019-09-19T10:42:41Z</dcterms:created>
  <dcterms:modified xsi:type="dcterms:W3CDTF">2019-09-19T10:48:43Z</dcterms:modified>
</cp:coreProperties>
</file>