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57" r:id="rId6"/>
    <p:sldId id="302" r:id="rId7"/>
    <p:sldId id="303" r:id="rId8"/>
  </p:sldIdLst>
  <p:sldSz cx="9144000" cy="5143500" type="screen16x9"/>
  <p:notesSz cx="6858000" cy="9144000"/>
  <p:embeddedFontLst>
    <p:embeddedFont>
      <p:font typeface="Roboto Condensed" panose="020B0604020202020204" charset="0"/>
      <p:regular r:id="rId10"/>
      <p:bold r:id="rId11"/>
      <p:italic r:id="rId12"/>
      <p:boldItalic r:id="rId13"/>
    </p:embeddedFont>
    <p:embeddedFont>
      <p:font typeface="Work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222281-35E8-4BC8-ADC4-50478F6B0C43}">
  <a:tblStyle styleId="{52222281-35E8-4BC8-ADC4-50478F6B0C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07D771-2E45-4FD2-B6B9-DC663A6C7A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fd5bbe5d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fd5bbe5d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fd5bbe5dd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fd5bbe5dd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3f7d2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3f7d2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72457adde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72457adde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72457adde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72457adde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53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72457adde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72457adde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67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50725" y="3311875"/>
            <a:ext cx="6893400" cy="18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89900" y="716313"/>
            <a:ext cx="3941100" cy="23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89900" y="3645663"/>
            <a:ext cx="3941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25576" y="201822"/>
            <a:ext cx="1737153" cy="1737097"/>
            <a:chOff x="-923937" y="-347075"/>
            <a:chExt cx="770938" cy="770913"/>
          </a:xfrm>
        </p:grpSpPr>
        <p:sp>
          <p:nvSpPr>
            <p:cNvPr id="13" name="Google Shape;13;p2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0" y="0"/>
            <a:ext cx="2258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0" y="575350"/>
            <a:ext cx="176400" cy="34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6"/>
          <p:cNvGrpSpPr/>
          <p:nvPr/>
        </p:nvGrpSpPr>
        <p:grpSpPr>
          <a:xfrm>
            <a:off x="8025743" y="229360"/>
            <a:ext cx="856512" cy="856484"/>
            <a:chOff x="-923937" y="-347075"/>
            <a:chExt cx="770938" cy="770913"/>
          </a:xfrm>
        </p:grpSpPr>
        <p:sp>
          <p:nvSpPr>
            <p:cNvPr id="119" name="Google Shape;119;p6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6"/>
          <p:cNvGrpSpPr/>
          <p:nvPr/>
        </p:nvGrpSpPr>
        <p:grpSpPr>
          <a:xfrm>
            <a:off x="7114201" y="3162047"/>
            <a:ext cx="1737153" cy="1737097"/>
            <a:chOff x="-923937" y="-347075"/>
            <a:chExt cx="770938" cy="770913"/>
          </a:xfrm>
        </p:grpSpPr>
        <p:sp>
          <p:nvSpPr>
            <p:cNvPr id="137" name="Google Shape;137;p6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284843" y="2494935"/>
            <a:ext cx="856512" cy="856484"/>
            <a:chOff x="-923937" y="-347075"/>
            <a:chExt cx="770938" cy="770913"/>
          </a:xfrm>
        </p:grpSpPr>
        <p:sp>
          <p:nvSpPr>
            <p:cNvPr id="154" name="Google Shape;154;p6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6"/>
          <p:cNvSpPr/>
          <p:nvPr/>
        </p:nvSpPr>
        <p:spPr>
          <a:xfrm>
            <a:off x="0" y="575350"/>
            <a:ext cx="176400" cy="34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9"/>
          <p:cNvGrpSpPr/>
          <p:nvPr/>
        </p:nvGrpSpPr>
        <p:grpSpPr>
          <a:xfrm>
            <a:off x="8241009" y="225994"/>
            <a:ext cx="681123" cy="681024"/>
            <a:chOff x="-923937" y="-347075"/>
            <a:chExt cx="770938" cy="770913"/>
          </a:xfrm>
        </p:grpSpPr>
        <p:sp>
          <p:nvSpPr>
            <p:cNvPr id="266" name="Google Shape;266;p9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9"/>
          <p:cNvSpPr/>
          <p:nvPr/>
        </p:nvSpPr>
        <p:spPr>
          <a:xfrm>
            <a:off x="50" y="2586000"/>
            <a:ext cx="9144000" cy="25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9"/>
          <p:cNvSpPr txBox="1">
            <a:spLocks noGrp="1"/>
          </p:cNvSpPr>
          <p:nvPr>
            <p:ph type="subTitle" idx="1"/>
          </p:nvPr>
        </p:nvSpPr>
        <p:spPr>
          <a:xfrm>
            <a:off x="4261250" y="3016800"/>
            <a:ext cx="4169700" cy="16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9"/>
          <p:cNvSpPr txBox="1">
            <a:spLocks noGrp="1"/>
          </p:cNvSpPr>
          <p:nvPr>
            <p:ph type="title"/>
          </p:nvPr>
        </p:nvSpPr>
        <p:spPr>
          <a:xfrm>
            <a:off x="4261250" y="445025"/>
            <a:ext cx="416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9"/>
          <p:cNvSpPr txBox="1">
            <a:spLocks noGrp="1"/>
          </p:cNvSpPr>
          <p:nvPr>
            <p:ph type="subTitle" idx="2"/>
          </p:nvPr>
        </p:nvSpPr>
        <p:spPr>
          <a:xfrm>
            <a:off x="4261250" y="1208050"/>
            <a:ext cx="41697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 txBox="1">
            <a:spLocks noGrp="1"/>
          </p:cNvSpPr>
          <p:nvPr>
            <p:ph type="title"/>
          </p:nvPr>
        </p:nvSpPr>
        <p:spPr>
          <a:xfrm>
            <a:off x="514850" y="1233175"/>
            <a:ext cx="3546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11"/>
          <p:cNvSpPr txBox="1">
            <a:spLocks noGrp="1"/>
          </p:cNvSpPr>
          <p:nvPr>
            <p:ph type="subTitle" idx="1"/>
          </p:nvPr>
        </p:nvSpPr>
        <p:spPr>
          <a:xfrm>
            <a:off x="514850" y="2803075"/>
            <a:ext cx="3546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8" name="Google Shape;328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/>
          <p:nvPr/>
        </p:nvSpPr>
        <p:spPr>
          <a:xfrm>
            <a:off x="0" y="438850"/>
            <a:ext cx="311100" cy="68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/>
          <p:nvPr/>
        </p:nvSpPr>
        <p:spPr>
          <a:xfrm>
            <a:off x="0" y="-705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16"/>
          <p:cNvGrpSpPr/>
          <p:nvPr/>
        </p:nvGrpSpPr>
        <p:grpSpPr>
          <a:xfrm>
            <a:off x="7114201" y="3162047"/>
            <a:ext cx="1737153" cy="1737097"/>
            <a:chOff x="-923937" y="-347075"/>
            <a:chExt cx="770938" cy="770913"/>
          </a:xfrm>
        </p:grpSpPr>
        <p:sp>
          <p:nvSpPr>
            <p:cNvPr id="379" name="Google Shape;379;p16"/>
            <p:cNvSpPr/>
            <p:nvPr/>
          </p:nvSpPr>
          <p:spPr>
            <a:xfrm>
              <a:off x="-92392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-68915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-454375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-219600" y="-347075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rot="5400000">
              <a:off x="-923937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 rot="5400000">
              <a:off x="-923937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 rot="5400000">
              <a:off x="-923937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 rot="5400000">
              <a:off x="-689162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 rot="5400000">
              <a:off x="-689162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 rot="5400000">
              <a:off x="-689162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 rot="5400000">
              <a:off x="-454375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 rot="5400000">
              <a:off x="-454375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 rot="5400000">
              <a:off x="-454375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 rot="5400000">
              <a:off x="-219600" y="-112312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 rot="5400000">
              <a:off x="-219600" y="122463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 rot="5400000">
              <a:off x="-219600" y="357238"/>
              <a:ext cx="66600" cy="66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16"/>
          <p:cNvSpPr txBox="1">
            <a:spLocks noGrp="1"/>
          </p:cNvSpPr>
          <p:nvPr>
            <p:ph type="title"/>
          </p:nvPr>
        </p:nvSpPr>
        <p:spPr>
          <a:xfrm>
            <a:off x="713100" y="1693950"/>
            <a:ext cx="30723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title" idx="2" hasCustomPrompt="1"/>
          </p:nvPr>
        </p:nvSpPr>
        <p:spPr>
          <a:xfrm>
            <a:off x="5227350" y="679939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7" name="Google Shape;397;p16"/>
          <p:cNvSpPr txBox="1">
            <a:spLocks noGrp="1"/>
          </p:cNvSpPr>
          <p:nvPr>
            <p:ph type="title" idx="3" hasCustomPrompt="1"/>
          </p:nvPr>
        </p:nvSpPr>
        <p:spPr>
          <a:xfrm>
            <a:off x="5227350" y="1816663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6"/>
          <p:cNvSpPr txBox="1">
            <a:spLocks noGrp="1"/>
          </p:cNvSpPr>
          <p:nvPr>
            <p:ph type="title" idx="4" hasCustomPrompt="1"/>
          </p:nvPr>
        </p:nvSpPr>
        <p:spPr>
          <a:xfrm>
            <a:off x="5227350" y="2937090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16"/>
          <p:cNvSpPr txBox="1">
            <a:spLocks noGrp="1"/>
          </p:cNvSpPr>
          <p:nvPr>
            <p:ph type="title" idx="5" hasCustomPrompt="1"/>
          </p:nvPr>
        </p:nvSpPr>
        <p:spPr>
          <a:xfrm>
            <a:off x="5227350" y="4064063"/>
            <a:ext cx="548700" cy="393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1"/>
          </p:nvPr>
        </p:nvSpPr>
        <p:spPr>
          <a:xfrm>
            <a:off x="6095500" y="411039"/>
            <a:ext cx="21855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ubTitle" idx="6"/>
          </p:nvPr>
        </p:nvSpPr>
        <p:spPr>
          <a:xfrm>
            <a:off x="6093700" y="731650"/>
            <a:ext cx="23373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7"/>
          </p:nvPr>
        </p:nvSpPr>
        <p:spPr>
          <a:xfrm>
            <a:off x="6095500" y="1539308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8"/>
          </p:nvPr>
        </p:nvSpPr>
        <p:spPr>
          <a:xfrm>
            <a:off x="6093700" y="1860010"/>
            <a:ext cx="233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9"/>
          </p:nvPr>
        </p:nvSpPr>
        <p:spPr>
          <a:xfrm>
            <a:off x="6095500" y="2668135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13"/>
          </p:nvPr>
        </p:nvSpPr>
        <p:spPr>
          <a:xfrm>
            <a:off x="6093700" y="2988994"/>
            <a:ext cx="233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14"/>
          </p:nvPr>
        </p:nvSpPr>
        <p:spPr>
          <a:xfrm>
            <a:off x="6095500" y="3793022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15"/>
          </p:nvPr>
        </p:nvSpPr>
        <p:spPr>
          <a:xfrm>
            <a:off x="6093700" y="4126535"/>
            <a:ext cx="233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  <a:defRPr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7" r:id="rId5"/>
    <p:sldLayoutId id="2147483661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entedJim/programm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mentedjim.github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4187687" y="716313"/>
            <a:ext cx="4243313" cy="23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ИВАНОВ ДМИТРИЙ</a:t>
            </a:r>
            <a:endParaRPr sz="7200" dirty="0"/>
          </a:p>
        </p:txBody>
      </p:sp>
      <p:sp>
        <p:nvSpPr>
          <p:cNvPr id="707" name="Google Shape;707;p26"/>
          <p:cNvSpPr/>
          <p:nvPr/>
        </p:nvSpPr>
        <p:spPr>
          <a:xfrm>
            <a:off x="5029175" y="3123163"/>
            <a:ext cx="2889600" cy="3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СТАЖЕР-РАЗРАБОТЧИК</a:t>
            </a:r>
            <a:endParaRPr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8"/>
          <p:cNvSpPr txBox="1">
            <a:spLocks noGrp="1"/>
          </p:cNvSpPr>
          <p:nvPr>
            <p:ph type="title"/>
          </p:nvPr>
        </p:nvSpPr>
        <p:spPr>
          <a:xfrm>
            <a:off x="349857" y="1693950"/>
            <a:ext cx="3888188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СОДЕРЖАНИЕ</a:t>
            </a:r>
            <a:endParaRPr sz="4800" b="1" dirty="0"/>
          </a:p>
        </p:txBody>
      </p:sp>
      <p:sp>
        <p:nvSpPr>
          <p:cNvPr id="719" name="Google Shape;719;p28"/>
          <p:cNvSpPr/>
          <p:nvPr/>
        </p:nvSpPr>
        <p:spPr>
          <a:xfrm>
            <a:off x="5175600" y="551539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8"/>
          <p:cNvSpPr/>
          <p:nvPr/>
        </p:nvSpPr>
        <p:spPr>
          <a:xfrm>
            <a:off x="5175600" y="1680208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5175600" y="2808690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5175600" y="3934613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 txBox="1">
            <a:spLocks noGrp="1"/>
          </p:cNvSpPr>
          <p:nvPr>
            <p:ph type="title" idx="2"/>
          </p:nvPr>
        </p:nvSpPr>
        <p:spPr>
          <a:xfrm>
            <a:off x="5227350" y="679939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4" name="Google Shape;724;p28"/>
          <p:cNvSpPr txBox="1">
            <a:spLocks noGrp="1"/>
          </p:cNvSpPr>
          <p:nvPr>
            <p:ph type="title" idx="3"/>
          </p:nvPr>
        </p:nvSpPr>
        <p:spPr>
          <a:xfrm>
            <a:off x="5227350" y="1816663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5" name="Google Shape;725;p28"/>
          <p:cNvSpPr txBox="1">
            <a:spLocks noGrp="1"/>
          </p:cNvSpPr>
          <p:nvPr>
            <p:ph type="title" idx="4"/>
          </p:nvPr>
        </p:nvSpPr>
        <p:spPr>
          <a:xfrm>
            <a:off x="5227350" y="2937090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6" name="Google Shape;726;p28"/>
          <p:cNvSpPr txBox="1">
            <a:spLocks noGrp="1"/>
          </p:cNvSpPr>
          <p:nvPr>
            <p:ph type="title" idx="5"/>
          </p:nvPr>
        </p:nvSpPr>
        <p:spPr>
          <a:xfrm>
            <a:off x="5227350" y="4064063"/>
            <a:ext cx="548700" cy="393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6095500" y="679939"/>
            <a:ext cx="21855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Обо мне</a:t>
            </a:r>
            <a:endParaRPr b="1" dirty="0"/>
          </a:p>
        </p:txBody>
      </p:sp>
      <p:sp>
        <p:nvSpPr>
          <p:cNvPr id="728" name="Google Shape;728;p28"/>
          <p:cNvSpPr txBox="1">
            <a:spLocks noGrp="1"/>
          </p:cNvSpPr>
          <p:nvPr>
            <p:ph type="subTitle" idx="7"/>
          </p:nvPr>
        </p:nvSpPr>
        <p:spPr>
          <a:xfrm>
            <a:off x="6095500" y="1818763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Образование</a:t>
            </a:r>
            <a:endParaRPr b="1" dirty="0"/>
          </a:p>
        </p:txBody>
      </p:sp>
      <p:sp>
        <p:nvSpPr>
          <p:cNvPr id="729" name="Google Shape;729;p28"/>
          <p:cNvSpPr txBox="1">
            <a:spLocks noGrp="1"/>
          </p:cNvSpPr>
          <p:nvPr>
            <p:ph type="subTitle" idx="14"/>
          </p:nvPr>
        </p:nvSpPr>
        <p:spPr>
          <a:xfrm>
            <a:off x="6095500" y="4064063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Сертификаты</a:t>
            </a:r>
            <a:endParaRPr b="1" dirty="0"/>
          </a:p>
        </p:txBody>
      </p:sp>
      <p:sp>
        <p:nvSpPr>
          <p:cNvPr id="732" name="Google Shape;732;p28"/>
          <p:cNvSpPr txBox="1">
            <a:spLocks noGrp="1"/>
          </p:cNvSpPr>
          <p:nvPr>
            <p:ph type="subTitle" idx="9"/>
          </p:nvPr>
        </p:nvSpPr>
        <p:spPr>
          <a:xfrm>
            <a:off x="6095500" y="2931302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Портфолио</a:t>
            </a:r>
            <a:endParaRPr b="1" dirty="0"/>
          </a:p>
        </p:txBody>
      </p:sp>
      <p:sp>
        <p:nvSpPr>
          <p:cNvPr id="735" name="Google Shape;735;p28"/>
          <p:cNvSpPr/>
          <p:nvPr/>
        </p:nvSpPr>
        <p:spPr>
          <a:xfrm>
            <a:off x="0" y="1788600"/>
            <a:ext cx="176400" cy="15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9"/>
          <p:cNvSpPr txBox="1">
            <a:spLocks noGrp="1"/>
          </p:cNvSpPr>
          <p:nvPr>
            <p:ph type="title"/>
          </p:nvPr>
        </p:nvSpPr>
        <p:spPr>
          <a:xfrm>
            <a:off x="4261250" y="445025"/>
            <a:ext cx="416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Обо мне</a:t>
            </a:r>
            <a:endParaRPr dirty="0"/>
          </a:p>
        </p:txBody>
      </p:sp>
      <p:sp>
        <p:nvSpPr>
          <p:cNvPr id="742" name="Google Shape;742;p29"/>
          <p:cNvSpPr txBox="1">
            <a:spLocks noGrp="1"/>
          </p:cNvSpPr>
          <p:nvPr>
            <p:ph type="subTitle" idx="2"/>
          </p:nvPr>
        </p:nvSpPr>
        <p:spPr>
          <a:xfrm>
            <a:off x="3833450" y="971550"/>
            <a:ext cx="451699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Студент </a:t>
            </a:r>
            <a:r>
              <a:rPr lang="ru-RU" sz="1600" dirty="0"/>
              <a:t>4-го курса РГПУ </a:t>
            </a:r>
            <a:r>
              <a:rPr lang="ru-RU" sz="1600" dirty="0" smtClean="0"/>
              <a:t>им. Герцена </a:t>
            </a:r>
            <a:r>
              <a:rPr lang="ru-RU" sz="1600" dirty="0"/>
              <a:t>направления "Информатика и вычислительная техника", профиль "Технологии разработки программного обеспечения"</a:t>
            </a:r>
            <a:endParaRPr lang="ru-RU" sz="1600" dirty="0"/>
          </a:p>
        </p:txBody>
      </p:sp>
      <p:sp>
        <p:nvSpPr>
          <p:cNvPr id="743" name="Google Shape;743;p29"/>
          <p:cNvSpPr/>
          <p:nvPr/>
        </p:nvSpPr>
        <p:spPr>
          <a:xfrm>
            <a:off x="3657050" y="2586000"/>
            <a:ext cx="5487000" cy="25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 txBox="1">
            <a:spLocks noGrp="1"/>
          </p:cNvSpPr>
          <p:nvPr>
            <p:ph type="subTitle" idx="1"/>
          </p:nvPr>
        </p:nvSpPr>
        <p:spPr>
          <a:xfrm>
            <a:off x="3962400" y="3272832"/>
            <a:ext cx="5010912" cy="16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Тел</a:t>
            </a:r>
            <a:r>
              <a:rPr lang="ru-RU" dirty="0"/>
              <a:t>.: +7 999 669 86 01</a:t>
            </a:r>
          </a:p>
          <a:p>
            <a:r>
              <a:rPr lang="en-US" dirty="0"/>
              <a:t>Email: dmitry1110@protonmail.com</a:t>
            </a:r>
          </a:p>
          <a:p>
            <a:r>
              <a:rPr lang="ru-RU" dirty="0"/>
              <a:t>Адрес: Санкт-Петербург, Дунайский пр., д. </a:t>
            </a:r>
            <a:r>
              <a:rPr lang="ru-RU" dirty="0" smtClean="0"/>
              <a:t>14 корпус </a:t>
            </a:r>
            <a:r>
              <a:rPr lang="ru-RU" dirty="0"/>
              <a:t>1</a:t>
            </a:r>
            <a:endParaRPr sz="1600" dirty="0"/>
          </a:p>
        </p:txBody>
      </p:sp>
      <p:sp>
        <p:nvSpPr>
          <p:cNvPr id="745" name="Google Shape;745;p29"/>
          <p:cNvSpPr/>
          <p:nvPr/>
        </p:nvSpPr>
        <p:spPr>
          <a:xfrm>
            <a:off x="3657050" y="575350"/>
            <a:ext cx="176400" cy="34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30" y="420641"/>
            <a:ext cx="3049630" cy="42885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1" name="Google Shape;831;p33"/>
          <p:cNvCxnSpPr/>
          <p:nvPr/>
        </p:nvCxnSpPr>
        <p:spPr>
          <a:xfrm>
            <a:off x="1348975" y="1857797"/>
            <a:ext cx="0" cy="558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32" name="Google Shape;832;p33"/>
          <p:cNvSpPr/>
          <p:nvPr/>
        </p:nvSpPr>
        <p:spPr>
          <a:xfrm>
            <a:off x="6604075" y="0"/>
            <a:ext cx="2539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ОБРАЗОВАНИЕ</a:t>
            </a:r>
            <a:endParaRPr dirty="0"/>
          </a:p>
        </p:txBody>
      </p:sp>
      <p:sp>
        <p:nvSpPr>
          <p:cNvPr id="834" name="Google Shape;834;p33"/>
          <p:cNvSpPr/>
          <p:nvPr/>
        </p:nvSpPr>
        <p:spPr>
          <a:xfrm>
            <a:off x="810925" y="1439537"/>
            <a:ext cx="1076100" cy="318000"/>
          </a:xfrm>
          <a:prstGeom prst="roundRect">
            <a:avLst>
              <a:gd name="adj" fmla="val 1346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</a:t>
            </a:r>
            <a:r>
              <a:rPr lang="ru-RU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lang="en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-201</a:t>
            </a:r>
            <a:r>
              <a:rPr lang="ru-RU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5" name="Google Shape;835;p33"/>
          <p:cNvSpPr txBox="1">
            <a:spLocks noGrp="1"/>
          </p:cNvSpPr>
          <p:nvPr>
            <p:ph type="subTitle" idx="4294967295"/>
          </p:nvPr>
        </p:nvSpPr>
        <p:spPr>
          <a:xfrm>
            <a:off x="2054874" y="1401875"/>
            <a:ext cx="1663685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Среднее общее</a:t>
            </a:r>
            <a:endParaRPr sz="16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6" name="Google Shape;836;p33"/>
          <p:cNvSpPr txBox="1">
            <a:spLocks noGrp="1"/>
          </p:cNvSpPr>
          <p:nvPr>
            <p:ph type="subTitle" idx="4294967295"/>
          </p:nvPr>
        </p:nvSpPr>
        <p:spPr>
          <a:xfrm>
            <a:off x="2054874" y="1727950"/>
            <a:ext cx="2578085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 smtClean="0"/>
              <a:t>МБОУ г</a:t>
            </a:r>
            <a:r>
              <a:rPr lang="ru-RU" dirty="0"/>
              <a:t>. Мурманска </a:t>
            </a:r>
            <a:r>
              <a:rPr lang="ru-RU" dirty="0" smtClean="0"/>
              <a:t>Лицей № </a:t>
            </a:r>
            <a:r>
              <a:rPr lang="ru-RU" dirty="0"/>
              <a:t>2" </a:t>
            </a:r>
            <a:endParaRPr sz="1400" dirty="0"/>
          </a:p>
        </p:txBody>
      </p:sp>
      <p:sp>
        <p:nvSpPr>
          <p:cNvPr id="837" name="Google Shape;837;p33"/>
          <p:cNvSpPr/>
          <p:nvPr/>
        </p:nvSpPr>
        <p:spPr>
          <a:xfrm>
            <a:off x="810925" y="2516657"/>
            <a:ext cx="1076100" cy="320100"/>
          </a:xfrm>
          <a:prstGeom prst="roundRect">
            <a:avLst>
              <a:gd name="adj" fmla="val 1346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</a:t>
            </a:r>
            <a:r>
              <a:rPr lang="ru-RU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r>
              <a:rPr lang="en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-201</a:t>
            </a:r>
            <a:r>
              <a:rPr lang="ru-RU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8" name="Google Shape;838;p33"/>
          <p:cNvSpPr txBox="1">
            <a:spLocks noGrp="1"/>
          </p:cNvSpPr>
          <p:nvPr>
            <p:ph type="subTitle" idx="4294967295"/>
          </p:nvPr>
        </p:nvSpPr>
        <p:spPr>
          <a:xfrm>
            <a:off x="2054874" y="2480050"/>
            <a:ext cx="1761221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smtClean="0">
                <a:latin typeface="Roboto Condensed"/>
                <a:ea typeface="Roboto Condensed"/>
                <a:cs typeface="Roboto Condensed"/>
                <a:sym typeface="Roboto Condensed"/>
              </a:rPr>
              <a:t>Высшее неполое</a:t>
            </a:r>
            <a:endParaRPr sz="16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9" name="Google Shape;839;p33"/>
          <p:cNvSpPr txBox="1">
            <a:spLocks noGrp="1"/>
          </p:cNvSpPr>
          <p:nvPr>
            <p:ph type="subTitle" idx="4294967295"/>
          </p:nvPr>
        </p:nvSpPr>
        <p:spPr>
          <a:xfrm>
            <a:off x="2054875" y="2801525"/>
            <a:ext cx="2578084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400" dirty="0" smtClean="0"/>
              <a:t>МГТУ г. Мурманска, «Информатика и Вычислительная техника»</a:t>
            </a:r>
            <a:endParaRPr sz="1400" dirty="0"/>
          </a:p>
        </p:txBody>
      </p:sp>
      <p:sp>
        <p:nvSpPr>
          <p:cNvPr id="840" name="Google Shape;840;p33"/>
          <p:cNvSpPr/>
          <p:nvPr/>
        </p:nvSpPr>
        <p:spPr>
          <a:xfrm>
            <a:off x="810925" y="3595877"/>
            <a:ext cx="1076100" cy="320100"/>
          </a:xfrm>
          <a:prstGeom prst="roundRect">
            <a:avLst>
              <a:gd name="adj" fmla="val 1346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2014-2015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1" name="Google Shape;841;p33"/>
          <p:cNvSpPr txBox="1">
            <a:spLocks noGrp="1"/>
          </p:cNvSpPr>
          <p:nvPr>
            <p:ph type="subTitle" idx="4294967295"/>
          </p:nvPr>
        </p:nvSpPr>
        <p:spPr>
          <a:xfrm>
            <a:off x="2054874" y="3558225"/>
            <a:ext cx="2124201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Полное в</a:t>
            </a:r>
            <a:r>
              <a:rPr lang="ru-RU" sz="1600" b="1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ысшее (бакалавр)</a:t>
            </a:r>
            <a:endParaRPr sz="16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2" name="Google Shape;842;p33"/>
          <p:cNvSpPr txBox="1">
            <a:spLocks noGrp="1"/>
          </p:cNvSpPr>
          <p:nvPr>
            <p:ph type="subTitle" idx="4294967295"/>
          </p:nvPr>
        </p:nvSpPr>
        <p:spPr>
          <a:xfrm>
            <a:off x="2069105" y="4117900"/>
            <a:ext cx="22362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400" dirty="0" smtClean="0"/>
              <a:t>РГПУ им. А.И. </a:t>
            </a:r>
            <a:r>
              <a:rPr lang="ru-RU" sz="1400" dirty="0"/>
              <a:t>Герцена «Информатика и Вычислительная техника»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843" name="Google Shape;843;p33"/>
          <p:cNvPicPr preferRelativeResize="0"/>
          <p:nvPr/>
        </p:nvPicPr>
        <p:blipFill rotWithShape="1">
          <a:blip r:embed="rId3">
            <a:alphaModFix/>
          </a:blip>
          <a:srcRect r="2085"/>
          <a:stretch/>
        </p:blipFill>
        <p:spPr>
          <a:xfrm>
            <a:off x="4892050" y="539400"/>
            <a:ext cx="3538851" cy="460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4" name="Google Shape;844;p33"/>
          <p:cNvCxnSpPr/>
          <p:nvPr/>
        </p:nvCxnSpPr>
        <p:spPr>
          <a:xfrm>
            <a:off x="1348975" y="2937017"/>
            <a:ext cx="0" cy="558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Достижения</a:t>
            </a:r>
            <a:endParaRPr dirty="0"/>
          </a:p>
        </p:txBody>
      </p:sp>
      <p:sp>
        <p:nvSpPr>
          <p:cNvPr id="713" name="Google Shape;713;p27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300" dirty="0" smtClean="0">
                <a:hlinkClick r:id="rId3"/>
              </a:rPr>
              <a:t>Портфолио по дисциплине «Программирование»</a:t>
            </a:r>
            <a:endParaRPr lang="ru-RU" sz="1300" dirty="0" smtClean="0"/>
          </a:p>
          <a:p>
            <a:pPr marL="0" lvl="0" indent="0">
              <a:buNone/>
            </a:pPr>
            <a:endParaRPr lang="ru-RU" sz="1300" dirty="0"/>
          </a:p>
          <a:p>
            <a:pPr marL="0" lvl="0" indent="0">
              <a:buNone/>
            </a:pPr>
            <a:endParaRPr lang="ru-RU" sz="1300" dirty="0" smtClean="0"/>
          </a:p>
          <a:p>
            <a:pPr marL="0" lvl="0" indent="0">
              <a:buNone/>
            </a:pPr>
            <a:endParaRPr lang="ru-RU" sz="1300" dirty="0"/>
          </a:p>
          <a:p>
            <a:pPr marL="0" lvl="0" indent="0">
              <a:buNone/>
            </a:pPr>
            <a:r>
              <a:rPr lang="ru-RU" sz="1300" dirty="0" smtClean="0">
                <a:hlinkClick r:id="rId4"/>
              </a:rPr>
              <a:t>Личный сайт</a:t>
            </a:r>
            <a:endParaRPr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Сертификаты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90" y="1250972"/>
            <a:ext cx="4748889" cy="33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3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Сертификаты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08" y="1292337"/>
            <a:ext cx="4622583" cy="32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265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person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9F9FC"/>
      </a:accent1>
      <a:accent2>
        <a:srgbClr val="44E1F1"/>
      </a:accent2>
      <a:accent3>
        <a:srgbClr val="44C7F1"/>
      </a:accent3>
      <a:accent4>
        <a:srgbClr val="F6F6F4"/>
      </a:accent4>
      <a:accent5>
        <a:srgbClr val="BEBEBE"/>
      </a:accent5>
      <a:accent6>
        <a:srgbClr val="3F3F3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Office PowerPoint</Application>
  <PresentationFormat>Экран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Roboto Condensed</vt:lpstr>
      <vt:lpstr>Work Sans</vt:lpstr>
      <vt:lpstr>Salesperson CV by Slidesgo</vt:lpstr>
      <vt:lpstr>ИВАНОВ ДМИТРИЙ</vt:lpstr>
      <vt:lpstr>СОДЕРЖАНИЕ</vt:lpstr>
      <vt:lpstr>Обо мне</vt:lpstr>
      <vt:lpstr>ОБРАЗОВАНИЕ</vt:lpstr>
      <vt:lpstr>Достижения</vt:lpstr>
      <vt:lpstr>Сертификаты</vt:lpstr>
      <vt:lpstr>Сертификаты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ИВАНОВ ДМИТРИЙ</dc:title>
  <dc:creator>Иванов Дмитрий</dc:creator>
  <cp:lastModifiedBy>Иванов Дмитрий</cp:lastModifiedBy>
  <cp:revision>3</cp:revision>
  <dcterms:modified xsi:type="dcterms:W3CDTF">2021-04-13T00:43:29Z</dcterms:modified>
</cp:coreProperties>
</file>