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i4NZr8b6sK2cvv5MY7E5SA9ru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Недокументированные ресурсы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Лекция 2_1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Методы формирования и использования коллективных знаний специалистов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Метод мозговой атаки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Метод Дельфи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мозговой атаки (ММА)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Метод коллективной генерации идей (КГИ)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Мозговой штурм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Конференция идей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50-е гг. XX 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Открытие новых идей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Достижение согласия в группе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Поиск нетривиального решения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Этапы ММА 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Высказываются самые смелые идеи и рискованные способы решения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Ответственное лицо анализирует предложения и формирует вопросы экспертам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Разновидность сессий КГИ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Конструкторат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Заседание научного совета по определенной проблеме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Заседание специально созданной временной комиссии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Собрания компетентных специалистов</a:t>
            </a:r>
            <a:endParaRPr/>
          </a:p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Дельфи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Метод Дельфийского оракула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Последовательные индивидуальные опросы в форме анкетирования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Обобщение ответов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Дополнительная информация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Уточнение первоначальных ответов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Сходимость высказываний экспертов</a:t>
            </a:r>
            <a:endParaRPr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Этары метода Дельфи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Формулируются вопросы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Рассылаются экспертам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Обрабатываются ответы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Рассылаются результаты обработки мнений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Изменить или мотивировать отклонение от среднего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Эксперты знакомятся с «особым мнением»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Повторяется 1 - 3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QUEST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Qualitative Utility Estimates for Science and Technology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количественные оценки полезности науки и техники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распределение ресурсов на основе учета возможного вклада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привлечение широкого круга высококвалифицированных специалистов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предоставление экспертам разнообразной достоверной релевантной информации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SEER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System for Event Evaluation and Review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система оценок и обзора событий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два тура оценки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привлекается различный состав экспертов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Специалисты промышленности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Специалисты в областях наук</a:t>
            </a:r>
            <a:endParaRPr/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Метод PATTERN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Planning Assistance Through Technical Evaluation of Relevance Numbers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помощь планированию посредством относительных показателей технической оценки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Формулируются цели потребителей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Строится дерево целей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Формулируются критерии, их вес и коэффициенты значимости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Документированные информационные ресурсы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Текстовые ИР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Рукописные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Печатные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50% - 80% информации</a:t>
            </a:r>
            <a:endParaRPr/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Индивидуальные знания специалистов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Коллективные знания специалистов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2345" y="633046"/>
            <a:ext cx="4206923" cy="5627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Издание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документ,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предназначенный для распространения содержащейся в нем информации,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прошедший редакционно-издательскую обработку,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самостоятельно оформленный и имеющий выходные сведения.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Печатное издание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издание,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полученное печатанием или тиснением,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полиграфически самостоятельно оформленное.</a:t>
            </a:r>
            <a:endParaRPr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Первичные документы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отражается исходная информация, полученная в результате творчества людей или каких-либо исследований.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Например,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научно-исследовательской,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проектно-конструкторской или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производственной деятельности.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Вторичные документы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результаты аналитико-синтетической переработки информации, содержащейся в первичных документах.</a:t>
            </a:r>
            <a:endParaRPr/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Регистрационная карта (РК)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Вторичный документ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наименование темы,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организации,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реферат темы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хранится в соответствующем центре НТИ.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Классификация изданий по ГОСТ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моноиздание (монография),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сборник,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дайджест.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838200" y="365125"/>
            <a:ext cx="10515600" cy="718087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 целевому назначению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2419642" y="1252024"/>
            <a:ext cx="8934157" cy="5247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официальное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научное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научно-популярное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литературно-художественное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производственно-практическое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нормативное производственно-практическое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учебное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справочное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массово-политическое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духовно-просветительское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информационное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рекламное издание,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издание для досуга.</a:t>
            </a:r>
            <a:endParaRPr/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 зависимости от объема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книга — объем свыше 48 стр.;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брошюра — объем свыше 4, но не более 48 стр.;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листовка — объем от 1 до 4 стр.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 периодичности выпуска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непериодическое,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сериальное,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периодическое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продолжающееся.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Недокументированные информационные ресурсы (ИР)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ресурсы в виде знаний — интеллектуального продукта,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которым обладают отдельные специалисты в различных областях своей деятельности,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а также в виде знаний, вырабатываемых группой специалистов при обсуждении каких либо конкретных проблем и нахождении путей их разрешения.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Журналы</a:t>
            </a:r>
            <a:endParaRPr/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научно-теоретические,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научно-практические,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научно-методические.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Фондодержатели журналов</a:t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Государственная публичная научно-техническая библиотека (ГПНТБ),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Всероссийский институт научной и технической информации (ВИНИТИ)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центральные отраслевые библиотеки (например, Центральная научная сельскохозяйственная библиотека — ЦНСХБ).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Информация об изданиях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Каталог зарубежных периодических изданий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специальные виды технической документации и литературы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патентная документация,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государственные стандарты,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каталоги на промышленное оборудование,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прейскуранты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 др.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Патентная документация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описания отечественных и зарубежных изобретений.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отечественным хранилищем патентной документации является Всероссийская патентно-техническая библиотека (ВПТБ),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официальный бюллетень “Изобретения. Полезные модели”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 sz="2800"/>
              <a:t>заявки на изобретения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 sz="2800"/>
              <a:t>патенты на изобретения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 sz="2800"/>
              <a:t>сведения о ранее не публиковавшихся изобретениях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 sz="2800"/>
              <a:t>извещения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 sz="2800"/>
              <a:t>свидетельства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Изобретения стран мира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112 выпусков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выпуски имеют названия,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периодичность 1–2 вып. в месяц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1994 г. на оптических дисках двух типов: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 полные описания изобретений, включая чертежи к заявкам и патентам Российской Федерации;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– рефераты или формулы изобретений с чертежами.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Государственные стандарты</a:t>
            </a:r>
            <a:endParaRPr/>
          </a:p>
        </p:txBody>
      </p:sp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представляют собой официальную техническую документацию, определяющую типы, виды, размеры и марки продукции, изготовленной в стране или подлежащей серийному изготовлению, а также методы испытаний и контроля, правила упаковки, хранения и транспортирования, технологии производства и т. п.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отдельные листки и брошюры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межгосударственные, отраслевые стандарты и технические условия.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Всероссийский научно-исследовательский институт классификации, терминологии и информации по стандартизации и качеству (ВНИИКИ).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международные и зарубежные национальные стандарты</a:t>
            </a:r>
            <a:endParaRPr/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Информация по стандартизации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“Государственные стандарты” (включает и межгосударственные стандарты),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“Отраслевые стандарты”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“Технические условия” (включает сведения о держателе подлинника документа и его адрес).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Технические (промышленные) каталоги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Государственное учреждение “Российский научно-исследовательский институт информационных технологий и систем автоматизированного проектирования”.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Проспект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справочное и (или) рекламное издание,   содержащее систематизированный перечень услуг, предметов, предназначенных к выпуску, продаже или экспонированию.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 выставочные экспонаты: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назначение и область применения,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основную техническую характеристику,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принципиальную схему(формулу, описание технологии),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авторы разработки,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завод изготовитель .</a:t>
            </a:r>
            <a:endParaRPr/>
          </a:p>
        </p:txBody>
      </p:sp>
      <p:sp>
        <p:nvSpPr>
          <p:cNvPr id="336" name="Google Shape;33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Прейскурант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нормативное производственно-практическое и (или) справочное издание, содержащее систематизированный перечень материалов, изделий, оборудования, производственных операций или услуг, с указанием цен, а иногда и кратких характеристик.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Документы, неопубликованные в виде издания</a:t>
            </a:r>
            <a:endParaRPr/>
          </a:p>
        </p:txBody>
      </p:sp>
      <p:sp>
        <p:nvSpPr>
          <p:cNvPr id="349" name="Google Shape;34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рукописи или размножаются в небольшом количестве экземпляров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Отчеты о научно-исследовательских и опытно-конструкторских работах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аннотация или реферат,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введение,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основной текст (сущность научного исследования, методы, анализ, сопоставление, необходимые расчеты и результаты экспериментов),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заключение.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Всероссийский научно-технический информационный центр (ВНТИЦ).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Всероссийский научно-исследовательский институт межотраслевой информации — ВИМИ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сборники рефератов НИР и ОКР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28 серий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Индивидуальные знания специалистов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главный ресурс человечества.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Ученые обобщают известные знания и навыки людей и создают на этой базе новые знания.</a:t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Диссертации</a:t>
            </a:r>
            <a:endParaRPr/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Фонд диссертаций,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Российской государственной библиотеке (РГБ),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Всероссийский научно-технический информационный центр (ВНТИЦ).</a:t>
            </a:r>
            <a:endParaRPr/>
          </a:p>
        </p:txBody>
      </p:sp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Переводы</a:t>
            </a:r>
            <a:endParaRPr/>
          </a:p>
        </p:txBody>
      </p:sp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ФГУП Всероссийский центр переводов научно-технической литературы и документации (ВЦП)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отраслевые органы НТИ</a:t>
            </a:r>
            <a:endParaRPr/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Научные работы</a:t>
            </a:r>
            <a:endParaRPr/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выполненные индивидуально или в соавторстве и рассчитанные на ограниченный круг потребителей.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тиражируются только по разовым запросам организациями фондодержателями этих документов (федеральные и отраслевые органы НТИ).</a:t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Протоколы испытаний</a:t>
            </a:r>
            <a:endParaRPr/>
          </a:p>
        </p:txBody>
      </p:sp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результаты проводимых приемочных, квалификационных, периодических и других видов испытаний опытной, серийной, импортной и другой техники и технологий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используются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для принятия решения о постановке на производство техники (или снятии),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для подготовки сопоставительных обзорно аналитических материалов, отражающих состояние и перспективы развития технических средств в стране и за рубежом,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для технико-экономического обоснования новых технологий и машин, рекламы и пропаганды новой техники.</a:t>
            </a:r>
            <a:endParaRPr/>
          </a:p>
        </p:txBody>
      </p:sp>
      <p:sp>
        <p:nvSpPr>
          <p:cNvPr id="378" name="Google Shape;37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Неопубликованные документы</a:t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аналитические справки,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служебные информационные сообщения,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научные доклады.</a:t>
            </a:r>
            <a:endParaRPr/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Функции вторичных документов</a:t>
            </a:r>
            <a:endParaRPr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оповещают потребителей о появлении первичных документов;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 сжатом виде излагают основное содержание.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 степени аналитико-синтетической переработки информации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библиографические,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реферативные,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обзорные,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смешанные.</a:t>
            </a:r>
            <a:endParaRPr/>
          </a:p>
        </p:txBody>
      </p:sp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Библиографическое издание</a:t>
            </a:r>
            <a:endParaRPr/>
          </a:p>
        </p:txBody>
      </p:sp>
      <p:sp>
        <p:nvSpPr>
          <p:cNvPr id="398" name="Google Shape;398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непериодического,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серийного,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периодического или продолжающегося издания,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содержащего упорядоченное множество библиографических записей, объединенных по какому либо признаку.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библиографические указатели,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библиографические списки,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библиографические обзоры,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библиографические каталоги.</a:t>
            </a:r>
            <a:endParaRPr/>
          </a:p>
        </p:txBody>
      </p:sp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Систематический указатель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описания статей из иностранных научных- и научно-производственных журналов,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сведения о некоторых монографиях,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трудах научных учреждений.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запись содержит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полное библиографическое описание (автор, название статьи или книги, сокращенное или полное название источника  на языке оригинала),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аннотацию на русском языке и шифр, по которому журнал или книгу можно получить в библиотеке.</a:t>
            </a:r>
            <a:endParaRPr/>
          </a:p>
        </p:txBody>
      </p:sp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Библиографические указатели Российской книжной палаты (РКП)</a:t>
            </a:r>
            <a:endParaRPr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Книжная летопись: основной и дополнительной.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Основной выпуск: монографии, брошюры, справочники, учебники и учебные пособия, словари, энциклопедии и др.,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Дополнительный выпуск: документальные, инструктивно нормативные, учебно-методические и информационные издания.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Указатель серийных изданий.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Летопись журнальных статей</a:t>
            </a:r>
            <a:endParaRPr/>
          </a:p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библиографические описания статей и документальных материалов, напечатанных в журналах и продолжающихся изданиях (типа трудов), выходящих в России на русском языке.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Выпускается еженедельно.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Специалисты – носители знаний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небольшая группа людей, связанных с созданием новых знаний или новой информации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профессионалы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группа людей, вовлеченных в передачу информации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группа, занимающихся учетом и регистрацией ИР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группа организационных и управленческих работников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Летопись авторефератов диссертаций</a:t>
            </a:r>
            <a:endParaRPr/>
          </a:p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7" name="Google Shape;427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Реферативное издание</a:t>
            </a:r>
            <a:endParaRPr/>
          </a:p>
        </p:txBody>
      </p:sp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информационное издание, которое содержит упорядоченную совокупность библиографических записей, включающих рефераты.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реферативные журналы,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реферативные сборники,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экспресс-информация,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информационные листки.</a:t>
            </a:r>
            <a:endParaRPr/>
          </a:p>
        </p:txBody>
      </p:sp>
      <p:sp>
        <p:nvSpPr>
          <p:cNvPr id="434" name="Google Shape;434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Реферативные журналы (РЖ)</a:t>
            </a:r>
            <a:endParaRPr/>
          </a:p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печатаются тематическими выпусками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отечественные, так и зарубежные публикации,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включают краткие рефераты и аннотации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срок подготовки РЖ — 3–4 месяца с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наиболее важная  для развития науки информация.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Выпускаются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Всероссийский институт научной и технической информации (ВИНИТИ).</a:t>
            </a:r>
            <a:endParaRPr/>
          </a:p>
        </p:txBody>
      </p:sp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Реферативные информационные сборники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являются одним из основных видов информационных изданий об отечественном опыте.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Они выпускаются отраслевыми органами НТИ и содержат краткие рефераты ведомственных публикаций и неопубликованной научно-технической документации.</a:t>
            </a:r>
            <a:endParaRPr/>
          </a:p>
        </p:txBody>
      </p:sp>
      <p:sp>
        <p:nvSpPr>
          <p:cNvPr id="448" name="Google Shape;448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Экспресс-информация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периодическое реферативное издание, содержащее расширенные и сводные рефераты наиболее актуальных зарубежных опубликованных документов, требующих оперативного оповещения.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Издается всероссийскими и отраслевыми органами НТИ.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Пример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“Ресурсосберегающие технологии”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“Тара и упаковка, контейнеры”.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5" name="Google Shape;455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Информационные листки</a:t>
            </a:r>
            <a:endParaRPr/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являются одним из оперативных видов печатной информации объемом от 1 до 4 страниц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издаются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региональными центрами научно-технической информации (ЦНТИ),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ФГУП Всероссийским научно-исследовательским институтом межотраслевой информации (ВИМИ).</a:t>
            </a:r>
            <a:endParaRPr/>
          </a:p>
        </p:txBody>
      </p:sp>
      <p:sp>
        <p:nvSpPr>
          <p:cNvPr id="462" name="Google Shape;462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Обзорное издание</a:t>
            </a:r>
            <a:endParaRPr/>
          </a:p>
        </p:txBody>
      </p:sp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информационное издание, содержащее публикацию одного или нескольких обзоров, включающих результаты анализа и обобщения представленных в источниках сведений.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Библиографический обзор</a:t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информационное издание, представляющее собой связное повествование об изданиях или документах по определенной тематике.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6" name="Google Shape;476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Реферативный обзор</a:t>
            </a:r>
            <a:endParaRPr/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содержит анализ первичных документов меньшей глубины по сравнению с аналитическими, без критических оценок.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Его строят на основе извлечения и систематизации определенных данных из первичных научных и технических документов.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3" name="Google Shape;483;p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Аналитический обзор</a:t>
            </a:r>
            <a:endParaRPr/>
          </a:p>
        </p:txBody>
      </p:sp>
      <p:sp>
        <p:nvSpPr>
          <p:cNvPr id="489" name="Google Shape;489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всесторонний научный анализ первичных документов, в котором содержится аргументированная оценка материала и даются рекомендации перспектив развития и использования достижений науки и техники.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сопоставительный анализ отечественного и зарубежного опыта развития промышленности и сельского хозяйства, обеспечивается оценка материала о состоянии и тенденциях развития рассматриваемой проблемы, формируются практические выводы и рекомендации.</a:t>
            </a:r>
            <a:endParaRPr/>
          </a:p>
        </p:txBody>
      </p:sp>
      <p:sp>
        <p:nvSpPr>
          <p:cNvPr id="490" name="Google Shape;490;p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Посредники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менеджеры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управляют информационными потоками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Коллективные знания специалистов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используются для оценки каких-либо событий или явлений с позиций их качественных характеристик для организации процессов постановки задачи, формирования вариантов ее решения, выбора подходов к оценке вариантов и в других аналогичных ситуациях, при которых исследуемая проблема носит сложный неформальный характер.</a:t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Совет специалистов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Непосредственное общение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Свободное обсуждение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Неформальные методы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Коллективные знания специалистов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Генератор идей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Исследование проблемы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Выбор наилучших решений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2021-01-10T09:35:45Z</dcterms:created>
  <dc:creator>Наталья Карпова</dc:creator>
</cp:coreProperties>
</file>