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1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1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9"/>
  <c:chart>
    <c:autoTitleDeleted val="1"/>
    <c:plotArea>
      <c:layout/>
      <c:scatterChart>
        <c:scatterStyle val="smoothMarker"/>
        <c:ser>
          <c:idx val="0"/>
          <c:order val="0"/>
          <c:tx>
            <c:v>Траектория движения Земля - Марс</c:v>
          </c:tx>
          <c:marker>
            <c:symbol val="none"/>
          </c:marker>
          <c:xVal>
            <c:numRef>
              <c:f>Лист1!$B$9:$B$1309</c:f>
              <c:numCache>
                <c:formatCode>#,##0</c:formatCode>
                <c:ptCount val="1301"/>
                <c:pt idx="0">
                  <c:v>78400000</c:v>
                </c:pt>
                <c:pt idx="1">
                  <c:v>78715442.874141097</c:v>
                </c:pt>
                <c:pt idx="2">
                  <c:v>79658169.747048855</c:v>
                </c:pt>
                <c:pt idx="3">
                  <c:v>81217404.683882058</c:v>
                </c:pt>
                <c:pt idx="4">
                  <c:v>83375285.283025622</c:v>
                </c:pt>
                <c:pt idx="5">
                  <c:v>86107008.13345626</c:v>
                </c:pt>
                <c:pt idx="6">
                  <c:v>89381030.906386182</c:v>
                </c:pt>
                <c:pt idx="7">
                  <c:v>93159329.546382353</c:v>
                </c:pt>
                <c:pt idx="8">
                  <c:v>97397708.60833329</c:v>
                </c:pt>
                <c:pt idx="9">
                  <c:v>102046162.38238108</c:v>
                </c:pt>
                <c:pt idx="10">
                  <c:v>107049284.06226128</c:v>
                </c:pt>
                <c:pt idx="11">
                  <c:v>112346719.84628938</c:v>
                </c:pt>
                <c:pt idx="12">
                  <c:v>117873664.51722659</c:v>
                </c:pt>
                <c:pt idx="13">
                  <c:v>123561394.73001799</c:v>
                </c:pt>
                <c:pt idx="14">
                  <c:v>129337835.9472841</c:v>
                </c:pt>
                <c:pt idx="15">
                  <c:v>135128158.70363382</c:v>
                </c:pt>
                <c:pt idx="16">
                  <c:v>140855399.65327743</c:v>
                </c:pt>
                <c:pt idx="17">
                  <c:v>146441102.66276255</c:v>
                </c:pt>
                <c:pt idx="18">
                  <c:v>151805975.05336779</c:v>
                </c:pt>
                <c:pt idx="19">
                  <c:v>156870553.97696072</c:v>
                </c:pt>
                <c:pt idx="20">
                  <c:v>161555877.82586315</c:v>
                </c:pt>
                <c:pt idx="21">
                  <c:v>165784157.53210634</c:v>
                </c:pt>
                <c:pt idx="22">
                  <c:v>169479442.60474995</c:v>
                </c:pt>
                <c:pt idx="23">
                  <c:v>172568276.78574729</c:v>
                </c:pt>
                <c:pt idx="24">
                  <c:v>174980338.27494574</c:v>
                </c:pt>
                <c:pt idx="25">
                  <c:v>176649059.58270824</c:v>
                </c:pt>
                <c:pt idx="26">
                  <c:v>177512222.21354714</c:v>
                </c:pt>
                <c:pt idx="27">
                  <c:v>177512521.5650124</c:v>
                </c:pt>
                <c:pt idx="28">
                  <c:v>176598097.64154473</c:v>
                </c:pt>
                <c:pt idx="29">
                  <c:v>174723027.43150836</c:v>
                </c:pt>
                <c:pt idx="30">
                  <c:v>171847775.07532454</c:v>
                </c:pt>
                <c:pt idx="31">
                  <c:v>167939596.26147559</c:v>
                </c:pt>
                <c:pt idx="32">
                  <c:v>162972893.62286013</c:v>
                </c:pt>
                <c:pt idx="33">
                  <c:v>156929520.26607481</c:v>
                </c:pt>
                <c:pt idx="34">
                  <c:v>149799028.94801611</c:v>
                </c:pt>
                <c:pt idx="35">
                  <c:v>141578864.81491354</c:v>
                </c:pt>
                <c:pt idx="36">
                  <c:v>132274500.0355632</c:v>
                </c:pt>
                <c:pt idx="37">
                  <c:v>121899509.09004246</c:v>
                </c:pt>
                <c:pt idx="38">
                  <c:v>110475583.91437452</c:v>
                </c:pt>
                <c:pt idx="39">
                  <c:v>98032488.547227293</c:v>
                </c:pt>
                <c:pt idx="40">
                  <c:v>84607953.373470888</c:v>
                </c:pt>
                <c:pt idx="41">
                  <c:v>70247509.507959515</c:v>
                </c:pt>
                <c:pt idx="42">
                  <c:v>55004264.307924896</c:v>
                </c:pt>
                <c:pt idx="43">
                  <c:v>38938619.44056727</c:v>
                </c:pt>
                <c:pt idx="44">
                  <c:v>22117933.360559776</c:v>
                </c:pt>
                <c:pt idx="45">
                  <c:v>4616130.4670671523</c:v>
                </c:pt>
                <c:pt idx="46">
                  <c:v>-13486740.391559154</c:v>
                </c:pt>
                <c:pt idx="47">
                  <c:v>-32104995.017971218</c:v>
                </c:pt>
                <c:pt idx="48">
                  <c:v>-51147847.166280717</c:v>
                </c:pt>
                <c:pt idx="49">
                  <c:v>-70519982.305739358</c:v>
                </c:pt>
                <c:pt idx="50">
                  <c:v>-90122167.805401713</c:v>
                </c:pt>
                <c:pt idx="51">
                  <c:v>-109851895.22182915</c:v>
                </c:pt>
                <c:pt idx="52">
                  <c:v>-129604050.12774014</c:v>
                </c:pt>
                <c:pt idx="53">
                  <c:v>-149271604.70873842</c:v>
                </c:pt>
                <c:pt idx="54">
                  <c:v>-168746328.17941517</c:v>
                </c:pt>
                <c:pt idx="55">
                  <c:v>-187919509.93055871</c:v>
                </c:pt>
                <c:pt idx="56">
                  <c:v>-206682690.21694839</c:v>
                </c:pt>
                <c:pt idx="57">
                  <c:v>-224928393.13104582</c:v>
                </c:pt>
                <c:pt idx="58">
                  <c:v>-242550856.58230776</c:v>
                </c:pt>
                <c:pt idx="59">
                  <c:v>-259446754.01504803</c:v>
                </c:pt>
                <c:pt idx="60">
                  <c:v>-275515902.64968216</c:v>
                </c:pt>
                <c:pt idx="61">
                  <c:v>-290661953.12244254</c:v>
                </c:pt>
                <c:pt idx="62">
                  <c:v>-304793055.52659839</c:v>
                </c:pt>
                <c:pt idx="63">
                  <c:v>-317822497.02292907</c:v>
                </c:pt>
                <c:pt idx="64">
                  <c:v>-329669306.3874858</c:v>
                </c:pt>
                <c:pt idx="65">
                  <c:v>-340258821.09906822</c:v>
                </c:pt>
                <c:pt idx="66">
                  <c:v>-349523212.83562988</c:v>
                </c:pt>
                <c:pt idx="67">
                  <c:v>-357401967.54605639</c:v>
                </c:pt>
                <c:pt idx="68">
                  <c:v>-363842316.58924854</c:v>
                </c:pt>
                <c:pt idx="69">
                  <c:v>-368799615.78381431</c:v>
                </c:pt>
                <c:pt idx="70">
                  <c:v>-372237669.58633435</c:v>
                </c:pt>
                <c:pt idx="71">
                  <c:v>-374128998.01137924</c:v>
                </c:pt>
                <c:pt idx="72">
                  <c:v>-374455044.31931114</c:v>
                </c:pt>
                <c:pt idx="73">
                  <c:v>-373206321.92536473</c:v>
                </c:pt>
                <c:pt idx="74">
                  <c:v>-370382499.42243749</c:v>
                </c:pt>
                <c:pt idx="75">
                  <c:v>-365992423.05719352</c:v>
                </c:pt>
                <c:pt idx="76">
                  <c:v>-360054076.45121133</c:v>
                </c:pt>
                <c:pt idx="77">
                  <c:v>-352594477.81266665</c:v>
                </c:pt>
                <c:pt idx="78">
                  <c:v>-343649515.33609033</c:v>
                </c:pt>
                <c:pt idx="79">
                  <c:v>-333263721.93476063</c:v>
                </c:pt>
                <c:pt idx="80">
                  <c:v>-321489990.88898933</c:v>
                </c:pt>
                <c:pt idx="81">
                  <c:v>-308389234.42071551</c:v>
                </c:pt>
                <c:pt idx="82">
                  <c:v>-294029987.61728954</c:v>
                </c:pt>
                <c:pt idx="83">
                  <c:v>-278487960.52208084</c:v>
                </c:pt>
                <c:pt idx="84">
                  <c:v>-261845541.58366883</c:v>
                </c:pt>
                <c:pt idx="85">
                  <c:v>-244191256.00613976</c:v>
                </c:pt>
                <c:pt idx="86">
                  <c:v>-225619182.86781698</c:v>
                </c:pt>
                <c:pt idx="87">
                  <c:v>-206228335.17223474</c:v>
                </c:pt>
                <c:pt idx="88">
                  <c:v>-186122007.26112688</c:v>
                </c:pt>
                <c:pt idx="89">
                  <c:v>-165407094.252711</c:v>
                </c:pt>
                <c:pt idx="90">
                  <c:v>-144193388.36787778</c:v>
                </c:pt>
                <c:pt idx="91">
                  <c:v>-122592857.17059134</c:v>
                </c:pt>
                <c:pt idx="92">
                  <c:v>-100718908.87568167</c:v>
                </c:pt>
                <c:pt idx="93">
                  <c:v>-78685649.966317013</c:v>
                </c:pt>
                <c:pt idx="94">
                  <c:v>-56607140.414165959</c:v>
                </c:pt>
                <c:pt idx="95">
                  <c:v>-34596651.807203501</c:v>
                </c:pt>
                <c:pt idx="96">
                  <c:v>-12765933.663240001</c:v>
                </c:pt>
                <c:pt idx="97">
                  <c:v>8775506.8582777455</c:v>
                </c:pt>
                <c:pt idx="98">
                  <c:v>29921106.737276576</c:v>
                </c:pt>
                <c:pt idx="99">
                  <c:v>50567925.398980625</c:v>
                </c:pt>
                <c:pt idx="100">
                  <c:v>70617294.754149079</c:v>
                </c:pt>
                <c:pt idx="101">
                  <c:v>89975436.395329654</c:v>
                </c:pt>
                <c:pt idx="102">
                  <c:v>108554041.6165216</c:v>
                </c:pt>
                <c:pt idx="103">
                  <c:v>126270810.20093139</c:v>
                </c:pt>
                <c:pt idx="104">
                  <c:v>143049944.22830296</c:v>
                </c:pt>
                <c:pt idx="105">
                  <c:v>158822593.48736396</c:v>
                </c:pt>
                <c:pt idx="106">
                  <c:v>173527249.43775752</c:v>
                </c:pt>
                <c:pt idx="107">
                  <c:v>187110085.04677781</c:v>
                </c:pt>
                <c:pt idx="108">
                  <c:v>199525238.22647095</c:v>
                </c:pt>
                <c:pt idx="109">
                  <c:v>210735037.01323646</c:v>
                </c:pt>
                <c:pt idx="110">
                  <c:v>220710165.06189883</c:v>
                </c:pt>
                <c:pt idx="111">
                  <c:v>229429766.46611601</c:v>
                </c:pt>
                <c:pt idx="112">
                  <c:v>236881489.36371872</c:v>
                </c:pt>
                <c:pt idx="113">
                  <c:v>243061468.23580611</c:v>
                </c:pt>
                <c:pt idx="114">
                  <c:v>247974245.25886333</c:v>
                </c:pt>
                <c:pt idx="115">
                  <c:v>251632631.51645064</c:v>
                </c:pt>
                <c:pt idx="116">
                  <c:v>254057509.3178755</c:v>
                </c:pt>
                <c:pt idx="117">
                  <c:v>255277577.30240732</c:v>
                </c:pt>
                <c:pt idx="118">
                  <c:v>255329040.42588529</c:v>
                </c:pt>
                <c:pt idx="119">
                  <c:v>254255247.32887799</c:v>
                </c:pt>
                <c:pt idx="120">
                  <c:v>252106277.96895385</c:v>
                </c:pt>
                <c:pt idx="121">
                  <c:v>248938484.76124156</c:v>
                </c:pt>
                <c:pt idx="122">
                  <c:v>244813990.80868888</c:v>
                </c:pt>
                <c:pt idx="123">
                  <c:v>239800149.11373121</c:v>
                </c:pt>
                <c:pt idx="124">
                  <c:v>233968966.94422531</c:v>
                </c:pt>
                <c:pt idx="125">
                  <c:v>227396499.77637494</c:v>
                </c:pt>
                <c:pt idx="126">
                  <c:v>220162219.4541941</c:v>
                </c:pt>
                <c:pt idx="127">
                  <c:v>212348361.38717207</c:v>
                </c:pt>
                <c:pt idx="128">
                  <c:v>204039255.75396085</c:v>
                </c:pt>
                <c:pt idx="129">
                  <c:v>195320647.78895941</c:v>
                </c:pt>
                <c:pt idx="130">
                  <c:v>186279012.29991567</c:v>
                </c:pt>
                <c:pt idx="131">
                  <c:v>177000867.59751964</c:v>
                </c:pt>
                <c:pt idx="132">
                  <c:v>167572094.01225927</c:v>
                </c:pt>
                <c:pt idx="133">
                  <c:v>158077262.12958607</c:v>
                </c:pt>
                <c:pt idx="134">
                  <c:v>148598975.79202956</c:v>
                </c:pt>
                <c:pt idx="135">
                  <c:v>139217234.79698986</c:v>
                </c:pt>
                <c:pt idx="136">
                  <c:v>130008822.06236191</c:v>
                </c:pt>
                <c:pt idx="137">
                  <c:v>121046719.84016471</c:v>
                </c:pt>
                <c:pt idx="138">
                  <c:v>112399559.33233187</c:v>
                </c:pt>
                <c:pt idx="139">
                  <c:v>104131107.80453481</c:v>
                </c:pt>
                <c:pt idx="140">
                  <c:v>96299797.005223081</c:v>
                </c:pt>
                <c:pt idx="141">
                  <c:v>88958296.380201399</c:v>
                </c:pt>
                <c:pt idx="142">
                  <c:v>82153134.230333418</c:v>
                </c:pt>
                <c:pt idx="143">
                  <c:v>75924369.593977273</c:v>
                </c:pt>
                <c:pt idx="144">
                  <c:v>70305317.249207735</c:v>
                </c:pt>
                <c:pt idx="145">
                  <c:v>65322327.826684356</c:v>
                </c:pt>
                <c:pt idx="146">
                  <c:v>60994624.605174005</c:v>
                </c:pt>
                <c:pt idx="147">
                  <c:v>57334198.131369919</c:v>
                </c:pt>
                <c:pt idx="148">
                  <c:v>54345759.366966397</c:v>
                </c:pt>
                <c:pt idx="149">
                  <c:v>52026751.62222302</c:v>
                </c:pt>
                <c:pt idx="150">
                  <c:v>50367421.089794695</c:v>
                </c:pt>
                <c:pt idx="151">
                  <c:v>49350945.348722041</c:v>
                </c:pt>
                <c:pt idx="152">
                  <c:v>48953618.769495592</c:v>
                </c:pt>
                <c:pt idx="153">
                  <c:v>49145093.320273951</c:v>
                </c:pt>
                <c:pt idx="154">
                  <c:v>49888672.854892686</c:v>
                </c:pt>
                <c:pt idx="155">
                  <c:v>51141658.55832909</c:v>
                </c:pt>
                <c:pt idx="156">
                  <c:v>52855742.837855473</c:v>
                </c:pt>
                <c:pt idx="157">
                  <c:v>54977448.581052408</c:v>
                </c:pt>
                <c:pt idx="158">
                  <c:v>57448610.357957929</c:v>
                </c:pt>
                <c:pt idx="159">
                  <c:v>60206893.826397143</c:v>
                </c:pt>
                <c:pt idx="160">
                  <c:v>63186349.309407763</c:v>
                </c:pt>
                <c:pt idx="161">
                  <c:v>66317995.25374791</c:v>
                </c:pt>
                <c:pt idx="162">
                  <c:v>69530427.050750673</c:v>
                </c:pt>
                <c:pt idx="163">
                  <c:v>72750446.50690116</c:v>
                </c:pt>
                <c:pt idx="164">
                  <c:v>75903707.092979565</c:v>
                </c:pt>
                <c:pt idx="165">
                  <c:v>78915369.978553578</c:v>
                </c:pt>
                <c:pt idx="166">
                  <c:v>81710765.77399081</c:v>
                </c:pt>
                <c:pt idx="167">
                  <c:v>84216056.855582401</c:v>
                </c:pt>
                <c:pt idx="168">
                  <c:v>86358895.141220391</c:v>
                </c:pt>
                <c:pt idx="169">
                  <c:v>88069070.214378297</c:v>
                </c:pt>
                <c:pt idx="170">
                  <c:v>89279142.76273647</c:v>
                </c:pt>
                <c:pt idx="171">
                  <c:v>89925058.404123425</c:v>
                </c:pt>
                <c:pt idx="172">
                  <c:v>89946737.115769058</c:v>
                </c:pt>
                <c:pt idx="173">
                  <c:v>89288633.662092701</c:v>
                </c:pt>
                <c:pt idx="174">
                  <c:v>87900264.630088538</c:v>
                </c:pt>
                <c:pt idx="175">
                  <c:v>85736697.928211421</c:v>
                </c:pt>
                <c:pt idx="176">
                  <c:v>82759000.882705688</c:v>
                </c:pt>
                <c:pt idx="177">
                  <c:v>78934643.372470498</c:v>
                </c:pt>
                <c:pt idx="178">
                  <c:v>74237852.777591392</c:v>
                </c:pt>
                <c:pt idx="179">
                  <c:v>68649917.875036925</c:v>
                </c:pt>
                <c:pt idx="180">
                  <c:v>62159439.195155099</c:v>
                </c:pt>
                <c:pt idx="181">
                  <c:v>54762523.751615331</c:v>
                </c:pt>
                <c:pt idx="182">
                  <c:v>46462922.472394735</c:v>
                </c:pt>
                <c:pt idx="183">
                  <c:v>37272109.087249637</c:v>
                </c:pt>
                <c:pt idx="184">
                  <c:v>27209299.664608613</c:v>
                </c:pt>
                <c:pt idx="185">
                  <c:v>16301412.434791803</c:v>
                </c:pt>
                <c:pt idx="186">
                  <c:v>4582967.9835600257</c:v>
                </c:pt>
                <c:pt idx="187">
                  <c:v>-7904069.6530851722</c:v>
                </c:pt>
                <c:pt idx="188">
                  <c:v>-21110510.018493414</c:v>
                </c:pt>
                <c:pt idx="189">
                  <c:v>-34980209.978353307</c:v>
                </c:pt>
                <c:pt idx="190">
                  <c:v>-49450402.339487568</c:v>
                </c:pt>
                <c:pt idx="191">
                  <c:v>-64452077.093465582</c:v>
                </c:pt>
                <c:pt idx="192">
                  <c:v>-79910412.63694565</c:v>
                </c:pt>
                <c:pt idx="193">
                  <c:v>-95745253.942791253</c:v>
                </c:pt>
                <c:pt idx="194">
                  <c:v>-111871634.30018494</c:v>
                </c:pt>
                <c:pt idx="195">
                  <c:v>-128200336.91088131</c:v>
                </c:pt>
                <c:pt idx="196">
                  <c:v>-144638492.32478458</c:v>
                </c:pt>
                <c:pt idx="197">
                  <c:v>-161090207.42357415</c:v>
                </c:pt>
                <c:pt idx="198">
                  <c:v>-177457221.41809228</c:v>
                </c:pt>
                <c:pt idx="199">
                  <c:v>-193639584.11554849</c:v>
                </c:pt>
                <c:pt idx="200">
                  <c:v>-209536351.53779557</c:v>
                </c:pt>
                <c:pt idx="201">
                  <c:v>-225046293.83335137</c:v>
                </c:pt>
                <c:pt idx="202">
                  <c:v>-240068610.32448921</c:v>
                </c:pt>
                <c:pt idx="203">
                  <c:v>-254503646.46742365</c:v>
                </c:pt>
                <c:pt idx="204">
                  <c:v>-268253607.4787865</c:v>
                </c:pt>
                <c:pt idx="205">
                  <c:v>-281223263.39551765</c:v>
                </c:pt>
                <c:pt idx="206">
                  <c:v>-293320640.38782543</c:v>
                </c:pt>
                <c:pt idx="207">
                  <c:v>-304457693.23570645</c:v>
                </c:pt>
                <c:pt idx="208">
                  <c:v>-314550954.00793701</c:v>
                </c:pt>
                <c:pt idx="209">
                  <c:v>-323522152.14759046</c:v>
                </c:pt>
                <c:pt idx="210">
                  <c:v>-331298801.36875021</c:v>
                </c:pt>
                <c:pt idx="211">
                  <c:v>-337814749.00375646</c:v>
                </c:pt>
                <c:pt idx="212">
                  <c:v>-343010683.70728838</c:v>
                </c:pt>
                <c:pt idx="213">
                  <c:v>-346834597.72092551</c:v>
                </c:pt>
                <c:pt idx="214">
                  <c:v>-349242200.22735059</c:v>
                </c:pt>
                <c:pt idx="215">
                  <c:v>-350197278.67468637</c:v>
                </c:pt>
                <c:pt idx="216">
                  <c:v>-349672005.32598746</c:v>
                </c:pt>
                <c:pt idx="217">
                  <c:v>-347647186.68392402</c:v>
                </c:pt>
                <c:pt idx="218">
                  <c:v>-344112453.85327029</c:v>
                </c:pt>
                <c:pt idx="219">
                  <c:v>-339066392.3309148</c:v>
                </c:pt>
                <c:pt idx="220">
                  <c:v>-332516610.15161741</c:v>
                </c:pt>
                <c:pt idx="221">
                  <c:v>-324479743.76440001</c:v>
                </c:pt>
                <c:pt idx="222">
                  <c:v>-314981401.46601021</c:v>
                </c:pt>
                <c:pt idx="223">
                  <c:v>-304056044.67100441</c:v>
                </c:pt>
                <c:pt idx="224">
                  <c:v>-291746807.74931759</c:v>
                </c:pt>
                <c:pt idx="225">
                  <c:v>-278105257.60841668</c:v>
                </c:pt>
                <c:pt idx="226">
                  <c:v>-263191094.6349791</c:v>
                </c:pt>
                <c:pt idx="227">
                  <c:v>-247071797.0372481</c:v>
                </c:pt>
                <c:pt idx="228">
                  <c:v>-229822211.04071528</c:v>
                </c:pt>
                <c:pt idx="229">
                  <c:v>-211524089.783456</c:v>
                </c:pt>
                <c:pt idx="230">
                  <c:v>-192265584.13047487</c:v>
                </c:pt>
                <c:pt idx="231">
                  <c:v>-172140688.97599536</c:v>
                </c:pt>
                <c:pt idx="232">
                  <c:v>-151248648.92621097</c:v>
                </c:pt>
                <c:pt idx="233">
                  <c:v>-129693327.55022031</c:v>
                </c:pt>
                <c:pt idx="234">
                  <c:v>-107582544.65150034</c:v>
                </c:pt>
                <c:pt idx="235">
                  <c:v>-85027386.244393304</c:v>
                </c:pt>
                <c:pt idx="236">
                  <c:v>-62141492.118011415</c:v>
                </c:pt>
                <c:pt idx="237">
                  <c:v>-39040326.032174855</c:v>
                </c:pt>
                <c:pt idx="238">
                  <c:v>-15840433.715390852</c:v>
                </c:pt>
                <c:pt idx="239">
                  <c:v>7341306.0775573999</c:v>
                </c:pt>
                <c:pt idx="240">
                  <c:v>30388432.141691972</c:v>
                </c:pt>
                <c:pt idx="241">
                  <c:v>53185647.714508258</c:v>
                </c:pt>
                <c:pt idx="242">
                  <c:v>75619558.396662444</c:v>
                </c:pt>
                <c:pt idx="243">
                  <c:v>97579395.879275113</c:v>
                </c:pt>
                <c:pt idx="244">
                  <c:v>118957722.36173919</c:v>
                </c:pt>
                <c:pt idx="245">
                  <c:v>139651110.68662879</c:v>
                </c:pt>
                <c:pt idx="246">
                  <c:v>159560795.39727846</c:v>
                </c:pt>
                <c:pt idx="247">
                  <c:v>178593290.13760987</c:v>
                </c:pt>
                <c:pt idx="248">
                  <c:v>196660967.06117988</c:v>
                </c:pt>
                <c:pt idx="249">
                  <c:v>213682594.1953994</c:v>
                </c:pt>
                <c:pt idx="250">
                  <c:v>229583827.01538748</c:v>
                </c:pt>
                <c:pt idx="251">
                  <c:v>244297650.81767434</c:v>
                </c:pt>
                <c:pt idx="252">
                  <c:v>257764770.84446746</c:v>
                </c:pt>
                <c:pt idx="253">
                  <c:v>269933947.49183339</c:v>
                </c:pt>
                <c:pt idx="254">
                  <c:v>280762274.33702499</c:v>
                </c:pt>
                <c:pt idx="255">
                  <c:v>290215397.13840425</c:v>
                </c:pt>
                <c:pt idx="256">
                  <c:v>298267672.39285344</c:v>
                </c:pt>
                <c:pt idx="257">
                  <c:v>304902264.47703749</c:v>
                </c:pt>
                <c:pt idx="258">
                  <c:v>310111180.8471719</c:v>
                </c:pt>
                <c:pt idx="259">
                  <c:v>313895245.22369766</c:v>
                </c:pt>
                <c:pt idx="260">
                  <c:v>316264009.13917756</c:v>
                </c:pt>
                <c:pt idx="261">
                  <c:v>317235602.67647237</c:v>
                </c:pt>
                <c:pt idx="262">
                  <c:v>316836525.66649443</c:v>
                </c:pt>
                <c:pt idx="263">
                  <c:v>315101381.04736263</c:v>
                </c:pt>
                <c:pt idx="264">
                  <c:v>312072552.50635505</c:v>
                </c:pt>
                <c:pt idx="265">
                  <c:v>307799828.92963457</c:v>
                </c:pt>
                <c:pt idx="266">
                  <c:v>302339978.56930971</c:v>
                </c:pt>
                <c:pt idx="267">
                  <c:v>295756276.20017463</c:v>
                </c:pt>
                <c:pt idx="268">
                  <c:v>288117986.8767578</c:v>
                </c:pt>
                <c:pt idx="269">
                  <c:v>279499810.21266729</c:v>
                </c:pt>
                <c:pt idx="270">
                  <c:v>269981289.3862924</c:v>
                </c:pt>
                <c:pt idx="271">
                  <c:v>259646189.3277216</c:v>
                </c:pt>
                <c:pt idx="272">
                  <c:v>248581848.75934663</c:v>
                </c:pt>
                <c:pt idx="273">
                  <c:v>236878510.94553351</c:v>
                </c:pt>
                <c:pt idx="274">
                  <c:v>224628638.15355545</c:v>
                </c:pt>
                <c:pt idx="275">
                  <c:v>211926214.9376865</c:v>
                </c:pt>
                <c:pt idx="276">
                  <c:v>198866045.43010491</c:v>
                </c:pt>
                <c:pt idx="277">
                  <c:v>185543049.85561284</c:v>
                </c:pt>
                <c:pt idx="278">
                  <c:v>172051565.48184636</c:v>
                </c:pt>
                <c:pt idx="279">
                  <c:v>158484657.17275482</c:v>
                </c:pt>
                <c:pt idx="280">
                  <c:v>144933442.63095608</c:v>
                </c:pt>
                <c:pt idx="281">
                  <c:v>131486437.29482733</c:v>
                </c:pt>
                <c:pt idx="282">
                  <c:v>118228923.69970572</c:v>
                </c:pt>
                <c:pt idx="283">
                  <c:v>105242349.92059502</c:v>
                </c:pt>
                <c:pt idx="284">
                  <c:v>92603761.48769246</c:v>
                </c:pt>
                <c:pt idx="285">
                  <c:v>80385270.907609165</c:v>
                </c:pt>
                <c:pt idx="286">
                  <c:v>68653568.634258538</c:v>
                </c:pt>
                <c:pt idx="287">
                  <c:v>57469479.016207963</c:v>
                </c:pt>
                <c:pt idx="288">
                  <c:v>46887564.404185265</c:v>
                </c:pt>
                <c:pt idx="289">
                  <c:v>36955780.235998094</c:v>
                </c:pt>
                <c:pt idx="290">
                  <c:v>27715183.529034048</c:v>
                </c:pt>
                <c:pt idx="291">
                  <c:v>19199696.805728436</c:v>
                </c:pt>
                <c:pt idx="292">
                  <c:v>11435929.057843506</c:v>
                </c:pt>
                <c:pt idx="293">
                  <c:v>4443054.9243059158</c:v>
                </c:pt>
                <c:pt idx="294">
                  <c:v>-1767247.182151705</c:v>
                </c:pt>
                <c:pt idx="295">
                  <c:v>-7190797.7089093924</c:v>
                </c:pt>
                <c:pt idx="296">
                  <c:v>-11830859.51370509</c:v>
                </c:pt>
                <c:pt idx="297">
                  <c:v>-15698022.931859791</c:v>
                </c:pt>
                <c:pt idx="298">
                  <c:v>-18810033.401203766</c:v>
                </c:pt>
                <c:pt idx="299">
                  <c:v>-21191563.117369711</c:v>
                </c:pt>
                <c:pt idx="300">
                  <c:v>-22873928.612772048</c:v>
                </c:pt>
                <c:pt idx="301">
                  <c:v>-23894756.558789566</c:v>
                </c:pt>
                <c:pt idx="302">
                  <c:v>-24297600.479401693</c:v>
                </c:pt>
                <c:pt idx="303">
                  <c:v>-24131511.432939745</c:v>
                </c:pt>
                <c:pt idx="304">
                  <c:v>-23450566.06389273</c:v>
                </c:pt>
                <c:pt idx="305">
                  <c:v>-22313355.746369414</c:v>
                </c:pt>
                <c:pt idx="306">
                  <c:v>-20782440.83243946</c:v>
                </c:pt>
                <c:pt idx="307">
                  <c:v>-18923774.279992513</c:v>
                </c:pt>
                <c:pt idx="308">
                  <c:v>-16806099.164044797</c:v>
                </c:pt>
                <c:pt idx="309">
                  <c:v>-14500324.770872381</c:v>
                </c:pt>
                <c:pt idx="310">
                  <c:v>-12078886.134491714</c:v>
                </c:pt>
                <c:pt idx="311">
                  <c:v>-9615091.9987068903</c:v>
                </c:pt>
                <c:pt idx="312">
                  <c:v>-7182466.2741884664</c:v>
                </c:pt>
                <c:pt idx="313">
                  <c:v>-4854088.1083035171</c:v>
                </c:pt>
                <c:pt idx="314">
                  <c:v>-2701935.6952566877</c:v>
                </c:pt>
                <c:pt idx="315">
                  <c:v>-796238.92546669394</c:v>
                </c:pt>
                <c:pt idx="316">
                  <c:v>795154.09377478063</c:v>
                </c:pt>
                <c:pt idx="317">
                  <c:v>2007391.718948245</c:v>
                </c:pt>
                <c:pt idx="318">
                  <c:v>2779209.8664690554</c:v>
                </c:pt>
                <c:pt idx="319">
                  <c:v>3053494.9160959423</c:v>
                </c:pt>
                <c:pt idx="320">
                  <c:v>2777814.0254811943</c:v>
                </c:pt>
                <c:pt idx="321">
                  <c:v>1904908.704907909</c:v>
                </c:pt>
                <c:pt idx="322">
                  <c:v>393147.77762727439</c:v>
                </c:pt>
                <c:pt idx="323">
                  <c:v>-1793063.8432669789</c:v>
                </c:pt>
                <c:pt idx="324">
                  <c:v>-4682923.7981079519</c:v>
                </c:pt>
                <c:pt idx="325">
                  <c:v>-8298921.223956883</c:v>
                </c:pt>
                <c:pt idx="326">
                  <c:v>-12656578.499275476</c:v>
                </c:pt>
                <c:pt idx="327">
                  <c:v>-17764247.893849611</c:v>
                </c:pt>
                <c:pt idx="328">
                  <c:v>-23622964.814368397</c:v>
                </c:pt>
                <c:pt idx="329">
                  <c:v>-30226358.909731865</c:v>
                </c:pt>
                <c:pt idx="330">
                  <c:v>-37560623.864059776</c:v>
                </c:pt>
                <c:pt idx="331">
                  <c:v>-45604546.262809247</c:v>
                </c:pt>
                <c:pt idx="332">
                  <c:v>-54329593.471651316</c:v>
                </c:pt>
                <c:pt idx="333">
                  <c:v>-63700060.022116899</c:v>
                </c:pt>
                <c:pt idx="334">
                  <c:v>-73673271.555831015</c:v>
                </c:pt>
                <c:pt idx="335">
                  <c:v>-84199844.943704322</c:v>
                </c:pt>
                <c:pt idx="336">
                  <c:v>-95224002.770969123</c:v>
                </c:pt>
                <c:pt idx="337">
                  <c:v>-106683939.96662875</c:v>
                </c:pt>
                <c:pt idx="338">
                  <c:v>-118512239.95978408</c:v>
                </c:pt>
                <c:pt idx="339">
                  <c:v>-130636337.36837056</c:v>
                </c:pt>
                <c:pt idx="340">
                  <c:v>-142979023.87091765</c:v>
                </c:pt>
                <c:pt idx="341">
                  <c:v>-155458993.58162832</c:v>
                </c:pt>
                <c:pt idx="342">
                  <c:v>-167991423.94589713</c:v>
                </c:pt>
                <c:pt idx="343">
                  <c:v>-180488587.89955574</c:v>
                </c:pt>
                <c:pt idx="344">
                  <c:v>-192860492.79275283</c:v>
                </c:pt>
                <c:pt idx="345">
                  <c:v>-205015541.37020734</c:v>
                </c:pt>
                <c:pt idx="346">
                  <c:v>-216861209.92524144</c:v>
                </c:pt>
                <c:pt idx="347">
                  <c:v>-228304738.60677043</c:v>
                </c:pt>
                <c:pt idx="348">
                  <c:v>-239253828.75740004</c:v>
                </c:pt>
                <c:pt idx="349">
                  <c:v>-249617342.09766188</c:v>
                </c:pt>
                <c:pt idx="350">
                  <c:v>-259305996.54676574</c:v>
                </c:pt>
                <c:pt idx="351">
                  <c:v>-268233053.48420489</c:v>
                </c:pt>
                <c:pt idx="352">
                  <c:v>-276314991.30909938</c:v>
                </c:pt>
                <c:pt idx="353">
                  <c:v>-283472160.24487078</c:v>
                </c:pt>
                <c:pt idx="354">
                  <c:v>-289629413.46512085</c:v>
                </c:pt>
                <c:pt idx="355">
                  <c:v>-294716709.78145319</c:v>
                </c:pt>
                <c:pt idx="356">
                  <c:v>-298669683.3343026</c:v>
                </c:pt>
                <c:pt idx="357">
                  <c:v>-301430175.96206856</c:v>
                </c:pt>
                <c:pt idx="358">
                  <c:v>-302946728.19035596</c:v>
                </c:pt>
                <c:pt idx="359">
                  <c:v>-303175025.07991552</c:v>
                </c:pt>
                <c:pt idx="360">
                  <c:v>-302078293.4967733</c:v>
                </c:pt>
                <c:pt idx="361">
                  <c:v>-299627647.71866417</c:v>
                </c:pt>
                <c:pt idx="362">
                  <c:v>-295802380.66565311</c:v>
                </c:pt>
                <c:pt idx="363">
                  <c:v>-290590198.43701494</c:v>
                </c:pt>
                <c:pt idx="364">
                  <c:v>-283987396.24811232</c:v>
                </c:pt>
                <c:pt idx="365">
                  <c:v>-275998974.28714091</c:v>
                </c:pt>
                <c:pt idx="366">
                  <c:v>-266638692.44910988</c:v>
                </c:pt>
                <c:pt idx="367">
                  <c:v>-255929063.34998161</c:v>
                </c:pt>
                <c:pt idx="368">
                  <c:v>-243901283.47429615</c:v>
                </c:pt>
                <c:pt idx="369">
                  <c:v>-230595102.76152349</c:v>
                </c:pt>
                <c:pt idx="370">
                  <c:v>-216058633.38643581</c:v>
                </c:pt>
                <c:pt idx="371">
                  <c:v>-200348098.93371004</c:v>
                </c:pt>
                <c:pt idx="372">
                  <c:v>-183527525.60346732</c:v>
                </c:pt>
                <c:pt idx="373">
                  <c:v>-165668377.50926226</c:v>
                </c:pt>
                <c:pt idx="374">
                  <c:v>-146849138.54006433</c:v>
                </c:pt>
                <c:pt idx="375">
                  <c:v>-127154843.65000553</c:v>
                </c:pt>
                <c:pt idx="376">
                  <c:v>-106676562.8111296</c:v>
                </c:pt>
                <c:pt idx="377">
                  <c:v>-85510841.2124459</c:v>
                </c:pt>
                <c:pt idx="378">
                  <c:v>-63759099.610541798</c:v>
                </c:pt>
                <c:pt idx="379">
                  <c:v>-41526999.030645162</c:v>
                </c:pt>
                <c:pt idx="380">
                  <c:v>-18923774.279993232</c:v>
                </c:pt>
                <c:pt idx="381">
                  <c:v>3938459.0341590717</c:v>
                </c:pt>
                <c:pt idx="382">
                  <c:v>26945419.093298696</c:v>
                </c:pt>
                <c:pt idx="383">
                  <c:v>49981389.014059052</c:v>
                </c:pt>
                <c:pt idx="384">
                  <c:v>72929959.379480213</c:v>
                </c:pt>
                <c:pt idx="385">
                  <c:v>95674776.896413043</c:v>
                </c:pt>
                <c:pt idx="386">
                  <c:v>118100293.87296984</c:v>
                </c:pt>
                <c:pt idx="387">
                  <c:v>140092513.20123181</c:v>
                </c:pt>
                <c:pt idx="388">
                  <c:v>161539723.56062961</c:v>
                </c:pt>
                <c:pt idx="389">
                  <c:v>182333219.62627935</c:v>
                </c:pt>
                <c:pt idx="390">
                  <c:v>202368002.17352307</c:v>
                </c:pt>
                <c:pt idx="391">
                  <c:v>221543453.11428654</c:v>
                </c:pt>
                <c:pt idx="392">
                  <c:v>239763980.68148077</c:v>
                </c:pt>
                <c:pt idx="393">
                  <c:v>256939630.19330955</c:v>
                </c:pt>
                <c:pt idx="394">
                  <c:v>272986656.07832229</c:v>
                </c:pt>
                <c:pt idx="395">
                  <c:v>287828051.12261033</c:v>
                </c:pt>
                <c:pt idx="396">
                  <c:v>301394029.21057272</c:v>
                </c:pt>
                <c:pt idx="397">
                  <c:v>313622458.16793978</c:v>
                </c:pt>
                <c:pt idx="398">
                  <c:v>324459239.67769319</c:v>
                </c:pt>
                <c:pt idx="399">
                  <c:v>333858633.62357312</c:v>
                </c:pt>
                <c:pt idx="400">
                  <c:v>341783524.61913055</c:v>
                </c:pt>
                <c:pt idx="401">
                  <c:v>348205628.89980483</c:v>
                </c:pt>
                <c:pt idx="402">
                  <c:v>353105640.1882323</c:v>
                </c:pt>
                <c:pt idx="403">
                  <c:v>356473313.58570075</c:v>
                </c:pt>
                <c:pt idx="404">
                  <c:v>358307486.9920879</c:v>
                </c:pt>
                <c:pt idx="405">
                  <c:v>358616040.00950688</c:v>
                </c:pt>
                <c:pt idx="406">
                  <c:v>357415790.73783064</c:v>
                </c:pt>
                <c:pt idx="407">
                  <c:v>354732331.31999552</c:v>
                </c:pt>
                <c:pt idx="408">
                  <c:v>350599803.53814965</c:v>
                </c:pt>
                <c:pt idx="409">
                  <c:v>345060616.19508219</c:v>
                </c:pt>
                <c:pt idx="410">
                  <c:v>338165106.43574959</c:v>
                </c:pt>
                <c:pt idx="411">
                  <c:v>329971147.56798303</c:v>
                </c:pt>
                <c:pt idx="412">
                  <c:v>320543706.32671589</c:v>
                </c:pt>
                <c:pt idx="413">
                  <c:v>309954352.88940823</c:v>
                </c:pt>
                <c:pt idx="414">
                  <c:v>298280727.28914618</c:v>
                </c:pt>
                <c:pt idx="415">
                  <c:v>285605966.18365699</c:v>
                </c:pt>
                <c:pt idx="416">
                  <c:v>272018094.22091943</c:v>
                </c:pt>
                <c:pt idx="417">
                  <c:v>257609384.49309611</c:v>
                </c:pt>
                <c:pt idx="418">
                  <c:v>242475692.78835741</c:v>
                </c:pt>
                <c:pt idx="419">
                  <c:v>226715770.53314561</c:v>
                </c:pt>
                <c:pt idx="420">
                  <c:v>210430561.46432242</c:v>
                </c:pt>
                <c:pt idx="421">
                  <c:v>193722487.18028069</c:v>
                </c:pt>
                <c:pt idx="422">
                  <c:v>176694726.79175678</c:v>
                </c:pt>
                <c:pt idx="423">
                  <c:v>159450495.92621869</c:v>
                </c:pt>
                <c:pt idx="424">
                  <c:v>142092330.33412799</c:v>
                </c:pt>
                <c:pt idx="425">
                  <c:v>124721379.30110069</c:v>
                </c:pt>
                <c:pt idx="426">
                  <c:v>107436713.98743361</c:v>
                </c:pt>
                <c:pt idx="427">
                  <c:v>90334655.696174547</c:v>
                </c:pt>
                <c:pt idx="428">
                  <c:v>73508128.913896859</c:v>
                </c:pt>
                <c:pt idx="429">
                  <c:v>57046043.775679469</c:v>
                </c:pt>
                <c:pt idx="430">
                  <c:v>41032712.379028976</c:v>
                </c:pt>
                <c:pt idx="431">
                  <c:v>25547303.112230241</c:v>
                </c:pt>
                <c:pt idx="432">
                  <c:v>10663336.872858971</c:v>
                </c:pt>
                <c:pt idx="433">
                  <c:v>-3551771.2658971548</c:v>
                </c:pt>
                <c:pt idx="434">
                  <c:v>-17037121.727553993</c:v>
                </c:pt>
                <c:pt idx="435">
                  <c:v>-29738688.59722732</c:v>
                </c:pt>
                <c:pt idx="436">
                  <c:v>-41609623.821231171</c:v>
                </c:pt>
                <c:pt idx="437">
                  <c:v>-52610505.389456645</c:v>
                </c:pt>
                <c:pt idx="438">
                  <c:v>-62709527.869367272</c:v>
                </c:pt>
                <c:pt idx="439">
                  <c:v>-71882634.092836261</c:v>
                </c:pt>
                <c:pt idx="440">
                  <c:v>-80113587.237851769</c:v>
                </c:pt>
                <c:pt idx="441">
                  <c:v>-87393982.993112147</c:v>
                </c:pt>
                <c:pt idx="442">
                  <c:v>-93723201.9413625</c:v>
                </c:pt>
                <c:pt idx="443">
                  <c:v>-99108302.743643939</c:v>
                </c:pt>
                <c:pt idx="444">
                  <c:v>-103563857.14820804</c:v>
                </c:pt>
                <c:pt idx="445">
                  <c:v>-107111728.28133687</c:v>
                </c:pt>
                <c:pt idx="446">
                  <c:v>-109780794.09949645</c:v>
                </c:pt>
                <c:pt idx="447">
                  <c:v>-111606618.29006712</c:v>
                </c:pt>
                <c:pt idx="448">
                  <c:v>-112631071.29825757</c:v>
                </c:pt>
                <c:pt idx="449">
                  <c:v>-112901904.52781186</c:v>
                </c:pt>
                <c:pt idx="450">
                  <c:v>-112472281.11012776</c:v>
                </c:pt>
                <c:pt idx="451">
                  <c:v>-111400266.95767915</c:v>
                </c:pt>
                <c:pt idx="452">
                  <c:v>-109748286.11099201</c:v>
                </c:pt>
                <c:pt idx="453">
                  <c:v>-107582544.65149981</c:v>
                </c:pt>
                <c:pt idx="454">
                  <c:v>-104972427.68362013</c:v>
                </c:pt>
                <c:pt idx="455">
                  <c:v>-101989874.08654124</c:v>
                </c:pt>
                <c:pt idx="456">
                  <c:v>-98708733.898042381</c:v>
                </c:pt>
                <c:pt idx="457">
                  <c:v>-95204113.318053335</c:v>
                </c:pt>
                <c:pt idx="458">
                  <c:v>-91551712.407640129</c:v>
                </c:pt>
                <c:pt idx="459">
                  <c:v>-87827160.608955055</c:v>
                </c:pt>
                <c:pt idx="460">
                  <c:v>-84105355.22324273</c:v>
                </c:pt>
                <c:pt idx="461">
                  <c:v>-80459807.956978023</c:v>
                </c:pt>
                <c:pt idx="462">
                  <c:v>-76962004.580932155</c:v>
                </c:pt>
                <c:pt idx="463">
                  <c:v>-73680782.643933371</c:v>
                </c:pt>
                <c:pt idx="464">
                  <c:v>-70681732.043012336</c:v>
                </c:pt>
                <c:pt idx="465">
                  <c:v>-68026623.075618878</c:v>
                </c:pt>
                <c:pt idx="466">
                  <c:v>-65772866.388937816</c:v>
                </c:pt>
                <c:pt idx="467">
                  <c:v>-63973008.99759984</c:v>
                </c:pt>
                <c:pt idx="468">
                  <c:v>-62674270.266146958</c:v>
                </c:pt>
                <c:pt idx="469">
                  <c:v>-61918121.448425248</c:v>
                </c:pt>
                <c:pt idx="470">
                  <c:v>-61739912.045017242</c:v>
                </c:pt>
                <c:pt idx="471">
                  <c:v>-62168545.88429144</c:v>
                </c:pt>
                <c:pt idx="472">
                  <c:v>-63226209.455298245</c:v>
                </c:pt>
                <c:pt idx="473">
                  <c:v>-64928154.62442711</c:v>
                </c:pt>
                <c:pt idx="474">
                  <c:v>-67282537.455378801</c:v>
                </c:pt>
                <c:pt idx="475">
                  <c:v>-70290314.426664829</c:v>
                </c:pt>
                <c:pt idx="476">
                  <c:v>-73945196.905747533</c:v>
                </c:pt>
                <c:pt idx="477">
                  <c:v>-78233664.297256678</c:v>
                </c:pt>
                <c:pt idx="478">
                  <c:v>-83135035.837788969</c:v>
                </c:pt>
                <c:pt idx="479">
                  <c:v>-88621600.564933389</c:v>
                </c:pt>
                <c:pt idx="480">
                  <c:v>-94658804.54666619</c:v>
                </c:pt>
                <c:pt idx="481">
                  <c:v>-101205494.02243041</c:v>
                </c:pt>
                <c:pt idx="482">
                  <c:v>-108214212.68228175</c:v>
                </c:pt>
                <c:pt idx="483">
                  <c:v>-115631550.89864963</c:v>
                </c:pt>
                <c:pt idx="484">
                  <c:v>-123398544.32954554</c:v>
                </c:pt>
                <c:pt idx="485">
                  <c:v>-131451118.93545985</c:v>
                </c:pt>
                <c:pt idx="486">
                  <c:v>-139720579.09749874</c:v>
                </c:pt>
                <c:pt idx="487">
                  <c:v>-148134135.19418317</c:v>
                </c:pt>
                <c:pt idx="488">
                  <c:v>-156615466.6912373</c:v>
                </c:pt>
                <c:pt idx="489">
                  <c:v>-165085316.5248948</c:v>
                </c:pt>
                <c:pt idx="490">
                  <c:v>-173462112.31677103</c:v>
                </c:pt>
                <c:pt idx="491">
                  <c:v>-181662609.74909508</c:v>
                </c:pt>
                <c:pt idx="492">
                  <c:v>-189602553.2544941</c:v>
                </c:pt>
                <c:pt idx="493">
                  <c:v>-197197349.03603804</c:v>
                </c:pt>
                <c:pt idx="494">
                  <c:v>-204362745.33182105</c:v>
                </c:pt>
                <c:pt idx="495">
                  <c:v>-211015514.77482405</c:v>
                </c:pt>
                <c:pt idx="496">
                  <c:v>-217074133.67360181</c:v>
                </c:pt>
                <c:pt idx="497">
                  <c:v>-222459453.05272323</c:v>
                </c:pt>
                <c:pt idx="498">
                  <c:v>-227095356.34374785</c:v>
                </c:pt>
                <c:pt idx="499">
                  <c:v>-230909398.70753324</c:v>
                </c:pt>
                <c:pt idx="500">
                  <c:v>-233833423.09608936</c:v>
                </c:pt>
                <c:pt idx="501">
                  <c:v>-235804148.32624146</c:v>
                </c:pt>
                <c:pt idx="502">
                  <c:v>-236763724.63670194</c:v>
                </c:pt>
                <c:pt idx="503">
                  <c:v>-236660252.43340099</c:v>
                </c:pt>
                <c:pt idx="504">
                  <c:v>-235448260.19337368</c:v>
                </c:pt>
                <c:pt idx="505">
                  <c:v>-233089137.79315197</c:v>
                </c:pt>
                <c:pt idx="506">
                  <c:v>-229551521.85130867</c:v>
                </c:pt>
                <c:pt idx="507">
                  <c:v>-224811630.02423394</c:v>
                </c:pt>
                <c:pt idx="508">
                  <c:v>-218853541.56665915</c:v>
                </c:pt>
                <c:pt idx="509">
                  <c:v>-211669421.8613157</c:v>
                </c:pt>
                <c:pt idx="510">
                  <c:v>-203259689.03237534</c:v>
                </c:pt>
                <c:pt idx="511">
                  <c:v>-193633121.18206245</c:v>
                </c:pt>
                <c:pt idx="512">
                  <c:v>-182806903.22580671</c:v>
                </c:pt>
                <c:pt idx="513">
                  <c:v>-170806612.74537486</c:v>
                </c:pt>
                <c:pt idx="514">
                  <c:v>-157666144.72829908</c:v>
                </c:pt>
                <c:pt idx="515">
                  <c:v>-143427575.51222423</c:v>
                </c:pt>
                <c:pt idx="516">
                  <c:v>-128140966.70126137</c:v>
                </c:pt>
                <c:pt idx="517">
                  <c:v>-111864110.26474789</c:v>
                </c:pt>
                <c:pt idx="518">
                  <c:v>-94662216.463622853</c:v>
                </c:pt>
                <c:pt idx="519">
                  <c:v>-76607546.672785789</c:v>
                </c:pt>
                <c:pt idx="520">
                  <c:v>-57778993.576178968</c:v>
                </c:pt>
                <c:pt idx="521">
                  <c:v>-38261611.601826005</c:v>
                </c:pt>
                <c:pt idx="522">
                  <c:v>-18146100.833869427</c:v>
                </c:pt>
                <c:pt idx="523">
                  <c:v>2471752.0150246173</c:v>
                </c:pt>
                <c:pt idx="524">
                  <c:v>23491671.667231783</c:v>
                </c:pt>
                <c:pt idx="525">
                  <c:v>44809527.184150048</c:v>
                </c:pt>
                <c:pt idx="526">
                  <c:v>66317995.253746785</c:v>
                </c:pt>
                <c:pt idx="527">
                  <c:v>87907249.176006585</c:v>
                </c:pt>
                <c:pt idx="528">
                  <c:v>109465668.66606498</c:v>
                </c:pt>
                <c:pt idx="529">
                  <c:v>130880565.43590936</c:v>
                </c:pt>
                <c:pt idx="530">
                  <c:v>152038919.39347288</c:v>
                </c:pt>
                <c:pt idx="531">
                  <c:v>172828120.21366963</c:v>
                </c:pt>
                <c:pt idx="532">
                  <c:v>193136708.99008816</c:v>
                </c:pt>
                <c:pt idx="533">
                  <c:v>212855114.66889709</c:v>
                </c:pt>
                <c:pt idx="534">
                  <c:v>231876379.9982737</c:v>
                </c:pt>
                <c:pt idx="535">
                  <c:v>250096871.7969785</c:v>
                </c:pt>
                <c:pt idx="536">
                  <c:v>267416970.45410496</c:v>
                </c:pt>
                <c:pt idx="537">
                  <c:v>283741733.71778589</c:v>
                </c:pt>
                <c:pt idx="538">
                  <c:v>298981530.01261318</c:v>
                </c:pt>
                <c:pt idx="539">
                  <c:v>313052636.74242759</c:v>
                </c:pt>
                <c:pt idx="540">
                  <c:v>325877799.2853868</c:v>
                </c:pt>
                <c:pt idx="541">
                  <c:v>337386746.66994089</c:v>
                </c:pt>
                <c:pt idx="542">
                  <c:v>347516660.2315287</c:v>
                </c:pt>
                <c:pt idx="543">
                  <c:v>356212591.88811404</c:v>
                </c:pt>
                <c:pt idx="544">
                  <c:v>363427829.03567266</c:v>
                </c:pt>
                <c:pt idx="545">
                  <c:v>369124203.44972122</c:v>
                </c:pt>
                <c:pt idx="546">
                  <c:v>373272341.98312449</c:v>
                </c:pt>
                <c:pt idx="547">
                  <c:v>375851857.27076954</c:v>
                </c:pt>
                <c:pt idx="548">
                  <c:v>376851477.08515835</c:v>
                </c:pt>
                <c:pt idx="549">
                  <c:v>376269111.43034065</c:v>
                </c:pt>
                <c:pt idx="550">
                  <c:v>374111856.91165805</c:v>
                </c:pt>
                <c:pt idx="551">
                  <c:v>370395938.37216365</c:v>
                </c:pt>
                <c:pt idx="552">
                  <c:v>365146588.23999369</c:v>
                </c:pt>
                <c:pt idx="553">
                  <c:v>358397864.48106992</c:v>
                </c:pt>
                <c:pt idx="554">
                  <c:v>350192408.49498129</c:v>
                </c:pt>
                <c:pt idx="555">
                  <c:v>340581144.72549582</c:v>
                </c:pt>
                <c:pt idx="556">
                  <c:v>329622924.17765695</c:v>
                </c:pt>
                <c:pt idx="557">
                  <c:v>317384114.43779433</c:v>
                </c:pt>
                <c:pt idx="558">
                  <c:v>303938139.17798936</c:v>
                </c:pt>
                <c:pt idx="559">
                  <c:v>289364970.48981392</c:v>
                </c:pt>
                <c:pt idx="560">
                  <c:v>273750577.73078543</c:v>
                </c:pt>
                <c:pt idx="561">
                  <c:v>257186336.87850565</c:v>
                </c:pt>
                <c:pt idx="562">
                  <c:v>239768404.66957304</c:v>
                </c:pt>
                <c:pt idx="563">
                  <c:v>221597062.05102932</c:v>
                </c:pt>
                <c:pt idx="564">
                  <c:v>202776031.68942207</c:v>
                </c:pt>
                <c:pt idx="565">
                  <c:v>183411774.46507701</c:v>
                </c:pt>
                <c:pt idx="566">
                  <c:v>163612770.02538955</c:v>
                </c:pt>
                <c:pt idx="567">
                  <c:v>143488786.57992533</c:v>
                </c:pt>
                <c:pt idx="568">
                  <c:v>123150145.19100101</c:v>
                </c:pt>
                <c:pt idx="569">
                  <c:v>102706983.84574974</c:v>
                </c:pt>
                <c:pt idx="570">
                  <c:v>82268526.589173168</c:v>
                </c:pt>
                <c:pt idx="571">
                  <c:v>61942362.952482425</c:v>
                </c:pt>
                <c:pt idx="572">
                  <c:v>41833742.827411875</c:v>
                </c:pt>
                <c:pt idx="573">
                  <c:v>22044891.815860555</c:v>
                </c:pt>
                <c:pt idx="574">
                  <c:v>2674351.9260058701</c:v>
                </c:pt>
                <c:pt idx="575">
                  <c:v>-16183647.707773939</c:v>
                </c:pt>
                <c:pt idx="576">
                  <c:v>-34439785.631891921</c:v>
                </c:pt>
                <c:pt idx="577">
                  <c:v>-52010204.218723387</c:v>
                </c:pt>
                <c:pt idx="578">
                  <c:v>-68817023.252308369</c:v>
                </c:pt>
                <c:pt idx="579">
                  <c:v>-84788807.376451373</c:v>
                </c:pt>
                <c:pt idx="580">
                  <c:v>-99860984.172609285</c:v>
                </c:pt>
                <c:pt idx="581">
                  <c:v>-113976210.00393686</c:v>
                </c:pt>
                <c:pt idx="582">
                  <c:v>-127084681.15154183</c:v>
                </c:pt>
                <c:pt idx="583">
                  <c:v>-139144388.17654097</c:v>
                </c:pt>
                <c:pt idx="584">
                  <c:v>-150121311.86383501</c:v>
                </c:pt>
                <c:pt idx="585">
                  <c:v>-159989559.5374954</c:v>
                </c:pt>
                <c:pt idx="586">
                  <c:v>-168731440.9801318</c:v>
                </c:pt>
                <c:pt idx="587">
                  <c:v>-176337483.63624117</c:v>
                </c:pt>
                <c:pt idx="588">
                  <c:v>-182806387.22901154</c:v>
                </c:pt>
                <c:pt idx="589">
                  <c:v>-188144918.36810648</c:v>
                </c:pt>
                <c:pt idx="590">
                  <c:v>-192367746.16920513</c:v>
                </c:pt>
                <c:pt idx="591">
                  <c:v>-195497220.34124005</c:v>
                </c:pt>
                <c:pt idx="592">
                  <c:v>-197563093.62120819</c:v>
                </c:pt>
                <c:pt idx="593">
                  <c:v>-198602190.84592608</c:v>
                </c:pt>
                <c:pt idx="594">
                  <c:v>-198658027.34213221</c:v>
                </c:pt>
                <c:pt idx="595">
                  <c:v>-197780379.68810344</c:v>
                </c:pt>
                <c:pt idx="596">
                  <c:v>-196024812.24854457</c:v>
                </c:pt>
                <c:pt idx="597">
                  <c:v>-193452163.20754582</c:v>
                </c:pt>
                <c:pt idx="598">
                  <c:v>-190127994.11931056</c:v>
                </c:pt>
                <c:pt idx="599">
                  <c:v>-186122007.26112655</c:v>
                </c:pt>
                <c:pt idx="600">
                  <c:v>-181507435.3056348</c:v>
                </c:pt>
                <c:pt idx="601">
                  <c:v>-176360408.02814949</c:v>
                </c:pt>
                <c:pt idx="602">
                  <c:v>-170759300.92818698</c:v>
                </c:pt>
                <c:pt idx="603">
                  <c:v>-164784070.77124751</c:v>
                </c:pt>
                <c:pt idx="604">
                  <c:v>-158515583.14626592</c:v>
                </c:pt>
                <c:pt idx="605">
                  <c:v>-152034937.18552962</c:v>
                </c:pt>
                <c:pt idx="606">
                  <c:v>-145422792.60671031</c:v>
                </c:pt>
                <c:pt idx="607">
                  <c:v>-138758704.21098909</c:v>
                </c:pt>
                <c:pt idx="608">
                  <c:v>-132120468.9072769</c:v>
                </c:pt>
                <c:pt idx="609">
                  <c:v>-125583490.23070735</c:v>
                </c:pt>
                <c:pt idx="610">
                  <c:v>-119220165.18467467</c:v>
                </c:pt>
                <c:pt idx="611">
                  <c:v>-113099298.06082064</c:v>
                </c:pt>
                <c:pt idx="612">
                  <c:v>-107285545.68173167</c:v>
                </c:pt>
                <c:pt idx="613">
                  <c:v>-101838898.26842016</c:v>
                </c:pt>
                <c:pt idx="614">
                  <c:v>-96814199.860597387</c:v>
                </c:pt>
                <c:pt idx="615">
                  <c:v>-92260711.914466307</c:v>
                </c:pt>
                <c:pt idx="616">
                  <c:v>-88221723.372472644</c:v>
                </c:pt>
                <c:pt idx="617">
                  <c:v>-84734210.144638985</c:v>
                </c:pt>
                <c:pt idx="618">
                  <c:v>-81828546.564426303</c:v>
                </c:pt>
                <c:pt idx="619">
                  <c:v>-79528270.986325324</c:v>
                </c:pt>
                <c:pt idx="620">
                  <c:v>-77849907.28050983</c:v>
                </c:pt>
                <c:pt idx="621">
                  <c:v>-76802843.555006236</c:v>
                </c:pt>
                <c:pt idx="622">
                  <c:v>-76389269.001059562</c:v>
                </c:pt>
                <c:pt idx="623">
                  <c:v>-76604169.315992713</c:v>
                </c:pt>
                <c:pt idx="624">
                  <c:v>-77435380.713127673</c:v>
                </c:pt>
                <c:pt idx="625">
                  <c:v>-78863702.083594441</c:v>
                </c:pt>
                <c:pt idx="626">
                  <c:v>-80863064.433402702</c:v>
                </c:pt>
                <c:pt idx="627">
                  <c:v>-83400756.284287244</c:v>
                </c:pt>
                <c:pt idx="628">
                  <c:v>-86437703.301812202</c:v>
                </c:pt>
                <c:pt idx="629">
                  <c:v>-89928800.00217098</c:v>
                </c:pt>
                <c:pt idx="630">
                  <c:v>-93823290.993167818</c:v>
                </c:pt>
                <c:pt idx="631">
                  <c:v>-98065198.827919215</c:v>
                </c:pt>
                <c:pt idx="632">
                  <c:v>-102593795.19470622</c:v>
                </c:pt>
                <c:pt idx="633">
                  <c:v>-107344111.83580141</c:v>
                </c:pt>
                <c:pt idx="634">
                  <c:v>-112247487.2844276</c:v>
                </c:pt>
                <c:pt idx="635">
                  <c:v>-117232145.23454297</c:v>
                </c:pt>
                <c:pt idx="636">
                  <c:v>-122223800.11502561</c:v>
                </c:pt>
                <c:pt idx="637">
                  <c:v>-127146285.22971183</c:v>
                </c:pt>
                <c:pt idx="638">
                  <c:v>-131922198.64935246</c:v>
                </c:pt>
                <c:pt idx="639">
                  <c:v>-136473561.90213406</c:v>
                </c:pt>
                <c:pt idx="640">
                  <c:v>-140722486.40700069</c:v>
                </c:pt>
                <c:pt idx="641">
                  <c:v>-144591842.52943754</c:v>
                </c:pt>
                <c:pt idx="642">
                  <c:v>-148005926.11306953</c:v>
                </c:pt>
                <c:pt idx="643">
                  <c:v>-150891117.3526755</c:v>
                </c:pt>
                <c:pt idx="644">
                  <c:v>-153176526.92482728</c:v>
                </c:pt>
                <c:pt idx="645">
                  <c:v>-154794624.38111517</c:v>
                </c:pt>
                <c:pt idx="646">
                  <c:v>-155681843.93504426</c:v>
                </c:pt>
                <c:pt idx="647">
                  <c:v>-155779162.93633094</c:v>
                </c:pt>
                <c:pt idx="648">
                  <c:v>-155032648.52426672</c:v>
                </c:pt>
                <c:pt idx="649">
                  <c:v>-153393968.18363446</c:v>
                </c:pt>
                <c:pt idx="650">
                  <c:v>-150820860.19058123</c:v>
                </c:pt>
                <c:pt idx="651">
                  <c:v>-147277560.22998378</c:v>
                </c:pt>
                <c:pt idx="652">
                  <c:v>-142735180.78801066</c:v>
                </c:pt>
                <c:pt idx="653">
                  <c:v>-137172040.27137253</c:v>
                </c:pt>
                <c:pt idx="654">
                  <c:v>-130573939.17562158</c:v>
                </c:pt>
                <c:pt idx="655">
                  <c:v>-122934381.01604752</c:v>
                </c:pt>
                <c:pt idx="656">
                  <c:v>-114254736.14336985</c:v>
                </c:pt>
                <c:pt idx="657">
                  <c:v>-104544346.98944378</c:v>
                </c:pt>
                <c:pt idx="658">
                  <c:v>-93820573.722510293</c:v>
                </c:pt>
                <c:pt idx="659">
                  <c:v>-82108779.73391819</c:v>
                </c:pt>
                <c:pt idx="660">
                  <c:v>-69442256.825379834</c:v>
                </c:pt>
                <c:pt idx="661">
                  <c:v>-55862090.414446503</c:v>
                </c:pt>
                <c:pt idx="662">
                  <c:v>-41416965.522676125</c:v>
                </c:pt>
                <c:pt idx="663">
                  <c:v>-26162914.752538905</c:v>
                </c:pt>
                <c:pt idx="664">
                  <c:v>-10163009.892254308</c:v>
                </c:pt>
                <c:pt idx="665">
                  <c:v>6513000.7907441556</c:v>
                </c:pt>
                <c:pt idx="666">
                  <c:v>23789107.100344688</c:v>
                </c:pt>
                <c:pt idx="667">
                  <c:v>41583500.450046152</c:v>
                </c:pt>
                <c:pt idx="668">
                  <c:v>59809083.164537355</c:v>
                </c:pt>
                <c:pt idx="669">
                  <c:v>78374019.975413263</c:v>
                </c:pt>
                <c:pt idx="670">
                  <c:v>97182327.823092908</c:v>
                </c:pt>
                <c:pt idx="671">
                  <c:v>116134499.78667675</c:v>
                </c:pt>
                <c:pt idx="672">
                  <c:v>135128158.70363301</c:v>
                </c:pt>
                <c:pt idx="673">
                  <c:v>154058735.81388268</c:v>
                </c:pt>
                <c:pt idx="674">
                  <c:v>172820169.56968445</c:v>
                </c:pt>
                <c:pt idx="675">
                  <c:v>191305619.59517851</c:v>
                </c:pt>
                <c:pt idx="676">
                  <c:v>209408190.65870962</c:v>
                </c:pt>
                <c:pt idx="677">
                  <c:v>227021661.43807539</c:v>
                </c:pt>
                <c:pt idx="678">
                  <c:v>244041212.81414041</c:v>
                </c:pt>
                <c:pt idx="679">
                  <c:v>260364150.42233768</c:v>
                </c:pt>
                <c:pt idx="680">
                  <c:v>275890616.22438204</c:v>
                </c:pt>
                <c:pt idx="681">
                  <c:v>290524283.93386924</c:v>
                </c:pt>
                <c:pt idx="682">
                  <c:v>304173033.23883861</c:v>
                </c:pt>
                <c:pt idx="683">
                  <c:v>316749597.911017</c:v>
                </c:pt>
                <c:pt idx="684">
                  <c:v>328172183.07427239</c:v>
                </c:pt>
                <c:pt idx="685">
                  <c:v>338365047.12251037</c:v>
                </c:pt>
                <c:pt idx="686">
                  <c:v>347259044.02815807</c:v>
                </c:pt>
                <c:pt idx="687">
                  <c:v>354792122.06476718</c:v>
                </c:pt>
                <c:pt idx="688">
                  <c:v>360909775.27898586</c:v>
                </c:pt>
                <c:pt idx="689">
                  <c:v>365565444.38595533</c:v>
                </c:pt>
                <c:pt idx="690">
                  <c:v>368720864.12557751</c:v>
                </c:pt>
                <c:pt idx="691">
                  <c:v>370346354.50241375</c:v>
                </c:pt>
                <c:pt idx="692">
                  <c:v>370421053.73637968</c:v>
                </c:pt>
                <c:pt idx="693">
                  <c:v>368933091.171933</c:v>
                </c:pt>
                <c:pt idx="694">
                  <c:v>365879698.82700622</c:v>
                </c:pt>
                <c:pt idx="695">
                  <c:v>361267260.70634246</c:v>
                </c:pt>
                <c:pt idx="696">
                  <c:v>355111299.45387489</c:v>
                </c:pt>
                <c:pt idx="697">
                  <c:v>347436400.37206352</c:v>
                </c:pt>
                <c:pt idx="698">
                  <c:v>338276073.289294</c:v>
                </c:pt>
                <c:pt idx="699">
                  <c:v>327672553.20626742</c:v>
                </c:pt>
                <c:pt idx="700">
                  <c:v>315676541.09541345</c:v>
                </c:pt>
                <c:pt idx="701">
                  <c:v>302346886.66052079</c:v>
                </c:pt>
                <c:pt idx="702">
                  <c:v>287750215.28377181</c:v>
                </c:pt>
                <c:pt idx="703">
                  <c:v>271960501.79115659</c:v>
                </c:pt>
                <c:pt idx="704">
                  <c:v>255058594.05179325</c:v>
                </c:pt>
                <c:pt idx="705">
                  <c:v>237131689.78922212</c:v>
                </c:pt>
                <c:pt idx="706">
                  <c:v>218272770.32057509</c:v>
                </c:pt>
                <c:pt idx="707">
                  <c:v>198579995.250175</c:v>
                </c:pt>
                <c:pt idx="708">
                  <c:v>178156062.42530498</c:v>
                </c:pt>
                <c:pt idx="709">
                  <c:v>157107537.71155477</c:v>
                </c:pt>
                <c:pt idx="710">
                  <c:v>135544159.36143887</c:v>
                </c:pt>
                <c:pt idx="711">
                  <c:v>113578121.93133478</c:v>
                </c:pt>
                <c:pt idx="712">
                  <c:v>91323344.846856087</c:v>
                </c:pt>
                <c:pt idx="713">
                  <c:v>68894730.824518636</c:v>
                </c:pt>
                <c:pt idx="714">
                  <c:v>46407419.427136451</c:v>
                </c:pt>
                <c:pt idx="715">
                  <c:v>23976041.061409883</c:v>
                </c:pt>
                <c:pt idx="716">
                  <c:v>1713976.7182747424</c:v>
                </c:pt>
                <c:pt idx="717">
                  <c:v>-20267371.290067889</c:v>
                </c:pt>
                <c:pt idx="718">
                  <c:v>-41859292.427561834</c:v>
                </c:pt>
                <c:pt idx="719">
                  <c:v>-62956459.820142902</c:v>
                </c:pt>
                <c:pt idx="720">
                  <c:v>-83457596.043725818</c:v>
                </c:pt>
                <c:pt idx="721">
                  <c:v>-103266108.12347615</c:v>
                </c:pt>
                <c:pt idx="722">
                  <c:v>-122290687.28309333</c:v>
                </c:pt>
                <c:pt idx="723">
                  <c:v>-140445869.24505854</c:v>
                </c:pt>
                <c:pt idx="724">
                  <c:v>-157652551.17550209</c:v>
                </c:pt>
                <c:pt idx="725">
                  <c:v>-173838461.68854839</c:v>
                </c:pt>
                <c:pt idx="726">
                  <c:v>-188938580.67216033</c:v>
                </c:pt>
                <c:pt idx="727">
                  <c:v>-202895506.06822401</c:v>
                </c:pt>
                <c:pt idx="728">
                  <c:v>-215659765.13094619</c:v>
                </c:pt>
                <c:pt idx="729">
                  <c:v>-227190068.09691897</c:v>
                </c:pt>
                <c:pt idx="730">
                  <c:v>-237453502.62419897</c:v>
                </c:pt>
                <c:pt idx="731">
                  <c:v>-246425667.79345787</c:v>
                </c:pt>
                <c:pt idx="732">
                  <c:v>-254090746.90839505</c:v>
                </c:pt>
                <c:pt idx="733">
                  <c:v>-260441518.78195029</c:v>
                </c:pt>
                <c:pt idx="734">
                  <c:v>-265479307.6459634</c:v>
                </c:pt>
                <c:pt idx="735">
                  <c:v>-269213872.27166396</c:v>
                </c:pt>
                <c:pt idx="736">
                  <c:v>-271663235.33322251</c:v>
                </c:pt>
                <c:pt idx="737">
                  <c:v>-272853454.48340142</c:v>
                </c:pt>
                <c:pt idx="738">
                  <c:v>-272818337.03583527</c:v>
                </c:pt>
                <c:pt idx="739">
                  <c:v>-271599100.55950117</c:v>
                </c:pt>
                <c:pt idx="740">
                  <c:v>-269243982.08455443</c:v>
                </c:pt>
                <c:pt idx="741">
                  <c:v>-265807798.9918372</c:v>
                </c:pt>
                <c:pt idx="742">
                  <c:v>-261351465.00851223</c:v>
                </c:pt>
                <c:pt idx="743">
                  <c:v>-255941465.05661684</c:v>
                </c:pt>
                <c:pt idx="744">
                  <c:v>-249649292.99764594</c:v>
                </c:pt>
                <c:pt idx="745">
                  <c:v>-242550856.58230829</c:v>
                </c:pt>
                <c:pt idx="746">
                  <c:v>-234725854.14844891</c:v>
                </c:pt>
                <c:pt idx="747">
                  <c:v>-226257127.81001389</c:v>
                </c:pt>
                <c:pt idx="748">
                  <c:v>-217229998.04448912</c:v>
                </c:pt>
                <c:pt idx="749">
                  <c:v>-207731584.71417651</c:v>
                </c:pt>
                <c:pt idx="750">
                  <c:v>-197850119.64711535</c:v>
                </c:pt>
                <c:pt idx="751">
                  <c:v>-187674255.95572743</c:v>
                </c:pt>
                <c:pt idx="752">
                  <c:v>-177292379.28506458</c:v>
                </c:pt>
                <c:pt idx="753">
                  <c:v>-166791926.1576308</c:v>
                </c:pt>
                <c:pt idx="754">
                  <c:v>-156258714.51857388</c:v>
                </c:pt>
                <c:pt idx="755">
                  <c:v>-145776291.48386604</c:v>
                </c:pt>
                <c:pt idx="756">
                  <c:v>-135425303.1558229</c:v>
                </c:pt>
                <c:pt idx="757">
                  <c:v>-125282891.19594385</c:v>
                </c:pt>
                <c:pt idx="758">
                  <c:v>-115422120.63591769</c:v>
                </c:pt>
                <c:pt idx="759">
                  <c:v>-105911443.16529422</c:v>
                </c:pt>
                <c:pt idx="760">
                  <c:v>-96814199.860597715</c:v>
                </c:pt>
                <c:pt idx="761">
                  <c:v>-88188167.017593041</c:v>
                </c:pt>
                <c:pt idx="762">
                  <c:v>-80085148.418287456</c:v>
                </c:pt>
                <c:pt idx="763">
                  <c:v>-72550617.009516239</c:v>
                </c:pt>
                <c:pt idx="764">
                  <c:v>-65623408.593278438</c:v>
                </c:pt>
                <c:pt idx="765">
                  <c:v>-59335469.733167052</c:v>
                </c:pt>
                <c:pt idx="766">
                  <c:v>-53711661.669214398</c:v>
                </c:pt>
                <c:pt idx="767">
                  <c:v>-48769621.608365983</c:v>
                </c:pt>
                <c:pt idx="768">
                  <c:v>-44519682.322707146</c:v>
                </c:pt>
                <c:pt idx="769">
                  <c:v>-40964850.545796692</c:v>
                </c:pt>
                <c:pt idx="770">
                  <c:v>-38100844.212278783</c:v>
                </c:pt>
                <c:pt idx="771">
                  <c:v>-35916188.140664637</c:v>
                </c:pt>
                <c:pt idx="772">
                  <c:v>-34392367.31709972</c:v>
                </c:pt>
                <c:pt idx="773">
                  <c:v>-33504036.502422273</c:v>
                </c:pt>
                <c:pt idx="774">
                  <c:v>-33219284.458999127</c:v>
                </c:pt>
                <c:pt idx="775">
                  <c:v>-33499950.680990323</c:v>
                </c:pt>
                <c:pt idx="776">
                  <c:v>-34301992.114833862</c:v>
                </c:pt>
                <c:pt idx="777">
                  <c:v>-35575896.978848159</c:v>
                </c:pt>
                <c:pt idx="778">
                  <c:v>-37267142.434738442</c:v>
                </c:pt>
                <c:pt idx="779">
                  <c:v>-39316692.532068878</c:v>
                </c:pt>
                <c:pt idx="780">
                  <c:v>-41661532.542007394</c:v>
                </c:pt>
                <c:pt idx="781">
                  <c:v>-44235235.520969883</c:v>
                </c:pt>
                <c:pt idx="782">
                  <c:v>-46968556.700401805</c:v>
                </c:pt>
                <c:pt idx="783">
                  <c:v>-49790051.087548256</c:v>
                </c:pt>
                <c:pt idx="784">
                  <c:v>-52626709.485333622</c:v>
                </c:pt>
                <c:pt idx="785">
                  <c:v>-55404607.998575047</c:v>
                </c:pt>
                <c:pt idx="786">
                  <c:v>-58049565.990047932</c:v>
                </c:pt>
                <c:pt idx="787">
                  <c:v>-60487807.383728333</c:v>
                </c:pt>
                <c:pt idx="788">
                  <c:v>-62646620.184807211</c:v>
                </c:pt>
                <c:pt idx="789">
                  <c:v>-64455009.096713014</c:v>
                </c:pt>
                <c:pt idx="790">
                  <c:v>-65844336.164462596</c:v>
                </c:pt>
                <c:pt idx="791">
                  <c:v>-66748944.460736439</c:v>
                </c:pt>
                <c:pt idx="792">
                  <c:v>-67106759.955639884</c:v>
                </c:pt>
                <c:pt idx="793">
                  <c:v>-66859866.872044593</c:v>
                </c:pt>
                <c:pt idx="794">
                  <c:v>-65955052.02471637</c:v>
                </c:pt>
                <c:pt idx="795">
                  <c:v>-64344313.871538974</c:v>
                </c:pt>
                <c:pt idx="796">
                  <c:v>-61985332.267387196</c:v>
                </c:pt>
                <c:pt idx="797">
                  <c:v>-58841895.20364821</c:v>
                </c:pt>
                <c:pt idx="798">
                  <c:v>-54884279.136808038</c:v>
                </c:pt>
                <c:pt idx="799">
                  <c:v>-50089579.855669782</c:v>
                </c:pt>
                <c:pt idx="800">
                  <c:v>-44441991.205890134</c:v>
                </c:pt>
                <c:pt idx="801">
                  <c:v>-37933029.380044371</c:v>
                </c:pt>
                <c:pt idx="802">
                  <c:v>-30561700.888394296</c:v>
                </c:pt>
                <c:pt idx="803">
                  <c:v>-22334612.746892393</c:v>
                </c:pt>
                <c:pt idx="804">
                  <c:v>-13266023.85161078</c:v>
                </c:pt>
                <c:pt idx="805">
                  <c:v>-3377836.949578017</c:v>
                </c:pt>
                <c:pt idx="806">
                  <c:v>7300468.9384855032</c:v>
                </c:pt>
                <c:pt idx="807">
                  <c:v>18731965.340959996</c:v>
                </c:pt>
                <c:pt idx="808">
                  <c:v>30872459.655856431</c:v>
                </c:pt>
                <c:pt idx="809">
                  <c:v>43670737.781204417</c:v>
                </c:pt>
                <c:pt idx="810">
                  <c:v>57068862.435729995</c:v>
                </c:pt>
                <c:pt idx="811">
                  <c:v>71002525.130219132</c:v>
                </c:pt>
                <c:pt idx="812">
                  <c:v>85401449.344613895</c:v>
                </c:pt>
                <c:pt idx="813">
                  <c:v>100189842.0783776</c:v>
                </c:pt>
                <c:pt idx="814">
                  <c:v>115286890.57474956</c:v>
                </c:pt>
                <c:pt idx="815">
                  <c:v>130607300.67600545</c:v>
                </c:pt>
                <c:pt idx="816">
                  <c:v>146061872.94928908</c:v>
                </c:pt>
                <c:pt idx="817">
                  <c:v>161558112.43331444</c:v>
                </c:pt>
                <c:pt idx="818">
                  <c:v>177000867.59751758</c:v>
                </c:pt>
                <c:pt idx="819">
                  <c:v>192292993.8788569</c:v>
                </c:pt>
                <c:pt idx="820">
                  <c:v>207336036.96925265</c:v>
                </c:pt>
                <c:pt idx="821">
                  <c:v>222030930.86998138</c:v>
                </c:pt>
                <c:pt idx="822">
                  <c:v>236278705.60941017</c:v>
                </c:pt>
                <c:pt idx="823">
                  <c:v>249981199.43817633</c:v>
                </c:pt>
                <c:pt idx="824">
                  <c:v>263041770.27192402</c:v>
                </c:pt>
                <c:pt idx="825">
                  <c:v>275366001.14633644</c:v>
                </c:pt>
                <c:pt idx="826">
                  <c:v>286862394.48253471</c:v>
                </c:pt>
                <c:pt idx="827">
                  <c:v>297443050.03270656</c:v>
                </c:pt>
                <c:pt idx="828">
                  <c:v>307024321.48558468</c:v>
                </c:pt>
                <c:pt idx="829">
                  <c:v>315527446.85832566</c:v>
                </c:pt>
                <c:pt idx="830">
                  <c:v>322879147.98436856</c:v>
                </c:pt>
                <c:pt idx="831">
                  <c:v>329012194.62466884</c:v>
                </c:pt>
                <c:pt idx="832">
                  <c:v>333865928.98070109</c:v>
                </c:pt>
                <c:pt idx="833">
                  <c:v>337386746.66994107</c:v>
                </c:pt>
                <c:pt idx="834">
                  <c:v>339528530.53621489</c:v>
                </c:pt>
                <c:pt idx="835">
                  <c:v>340253034.00587261</c:v>
                </c:pt>
                <c:pt idx="836">
                  <c:v>339530211.06391859</c:v>
                </c:pt>
                <c:pt idx="837">
                  <c:v>337338490.30918312</c:v>
                </c:pt>
                <c:pt idx="838">
                  <c:v>333664990.95164609</c:v>
                </c:pt>
                <c:pt idx="839">
                  <c:v>328505679.035043</c:v>
                </c:pt>
                <c:pt idx="840">
                  <c:v>321865462.6008988</c:v>
                </c:pt>
                <c:pt idx="841">
                  <c:v>313758224.95290166</c:v>
                </c:pt>
                <c:pt idx="842">
                  <c:v>304206795.62982309</c:v>
                </c:pt>
                <c:pt idx="843">
                  <c:v>293242859.14765775</c:v>
                </c:pt>
                <c:pt idx="844">
                  <c:v>280906802.02405727</c:v>
                </c:pt>
                <c:pt idx="845">
                  <c:v>267247499.0469988</c:v>
                </c:pt>
                <c:pt idx="846">
                  <c:v>252322040.19179335</c:v>
                </c:pt>
                <c:pt idx="847">
                  <c:v>236195400.02264497</c:v>
                </c:pt>
                <c:pt idx="848">
                  <c:v>218940051.83388659</c:v>
                </c:pt>
                <c:pt idx="849">
                  <c:v>200635529.18863043</c:v>
                </c:pt>
                <c:pt idx="850">
                  <c:v>181367937.89593267</c:v>
                </c:pt>
                <c:pt idx="851">
                  <c:v>161229421.82883483</c:v>
                </c:pt>
                <c:pt idx="852">
                  <c:v>140317586.32216933</c:v>
                </c:pt>
                <c:pt idx="853">
                  <c:v>118734883.19830391</c:v>
                </c:pt>
                <c:pt idx="854">
                  <c:v>96587961.748780817</c:v>
                </c:pt>
                <c:pt idx="855">
                  <c:v>73986990.248025045</c:v>
                </c:pt>
                <c:pt idx="856">
                  <c:v>51044952.790069804</c:v>
                </c:pt>
                <c:pt idx="857">
                  <c:v>27876926.419125266</c:v>
                </c:pt>
                <c:pt idx="858">
                  <c:v>4599343.6682725651</c:v>
                </c:pt>
                <c:pt idx="859">
                  <c:v>-18670754.273258105</c:v>
                </c:pt>
                <c:pt idx="860">
                  <c:v>-41816468.47578454</c:v>
                </c:pt>
                <c:pt idx="861">
                  <c:v>-64721791.950047716</c:v>
                </c:pt>
                <c:pt idx="862">
                  <c:v>-87272352.785023361</c:v>
                </c:pt>
                <c:pt idx="863">
                  <c:v>-109356145.48268633</c:v>
                </c:pt>
                <c:pt idx="864">
                  <c:v>-130864245.31656638</c:v>
                </c:pt>
                <c:pt idx="865">
                  <c:v>-151691500.66540942</c:v>
                </c:pt>
                <c:pt idx="866">
                  <c:v>-171737198.43476182</c:v>
                </c:pt>
                <c:pt idx="867">
                  <c:v>-190905697.87633681</c:v>
                </c:pt>
                <c:pt idx="868">
                  <c:v>-209107028.34639221</c:v>
                </c:pt>
                <c:pt idx="869">
                  <c:v>-226257446.8082276</c:v>
                </c:pt>
                <c:pt idx="870">
                  <c:v>-242279951.17829543</c:v>
                </c:pt>
                <c:pt idx="871">
                  <c:v>-257104745.93831348</c:v>
                </c:pt>
                <c:pt idx="872">
                  <c:v>-270669656.78459501</c:v>
                </c:pt>
                <c:pt idx="873">
                  <c:v>-282920491.45813525</c:v>
                </c:pt>
                <c:pt idx="874">
                  <c:v>-293811344.29199147</c:v>
                </c:pt>
                <c:pt idx="875">
                  <c:v>-303304842.42333806</c:v>
                </c:pt>
                <c:pt idx="876">
                  <c:v>-311372332.0431205</c:v>
                </c:pt>
                <c:pt idx="877">
                  <c:v>-317994003.49350452</c:v>
                </c:pt>
                <c:pt idx="878">
                  <c:v>-323158954.46892691</c:v>
                </c:pt>
                <c:pt idx="879">
                  <c:v>-326865191.02733684</c:v>
                </c:pt>
                <c:pt idx="880">
                  <c:v>-329119566.57078445</c:v>
                </c:pt>
                <c:pt idx="881">
                  <c:v>-329937659.40556937</c:v>
                </c:pt>
                <c:pt idx="882">
                  <c:v>-329343589.93836564</c:v>
                </c:pt>
                <c:pt idx="883">
                  <c:v>-327369779.00278592</c:v>
                </c:pt>
                <c:pt idx="884">
                  <c:v>-324056649.23758024</c:v>
                </c:pt>
                <c:pt idx="885">
                  <c:v>-319452271.84985316</c:v>
                </c:pt>
                <c:pt idx="886">
                  <c:v>-313611961.49136484</c:v>
                </c:pt>
                <c:pt idx="887">
                  <c:v>-306597822.35021853</c:v>
                </c:pt>
                <c:pt idx="888">
                  <c:v>-298478248.91130573</c:v>
                </c:pt>
                <c:pt idx="889">
                  <c:v>-289327385.1641584</c:v>
                </c:pt>
                <c:pt idx="890">
                  <c:v>-279224546.33402371</c:v>
                </c:pt>
                <c:pt idx="891">
                  <c:v>-268253607.47878739</c:v>
                </c:pt>
                <c:pt idx="892">
                  <c:v>-256502363.52891904</c:v>
                </c:pt>
                <c:pt idx="893">
                  <c:v>-244061865.5481576</c:v>
                </c:pt>
                <c:pt idx="894">
                  <c:v>-231025738.15775344</c:v>
                </c:pt>
                <c:pt idx="895">
                  <c:v>-217489483.19551802</c:v>
                </c:pt>
                <c:pt idx="896">
                  <c:v>-203549774.77177751</c:v>
                </c:pt>
                <c:pt idx="897">
                  <c:v>-189303750.93699217</c:v>
                </c:pt>
                <c:pt idx="898">
                  <c:v>-174848307.18975332</c:v>
                </c:pt>
                <c:pt idx="899">
                  <c:v>-160279397.02928978</c:v>
                </c:pt>
                <c:pt idx="900">
                  <c:v>-145691344.69344342</c:v>
                </c:pt>
                <c:pt idx="901">
                  <c:v>-131176175.12196845</c:v>
                </c:pt>
                <c:pt idx="902">
                  <c:v>-116822966.04669543</c:v>
                </c:pt>
                <c:pt idx="903">
                  <c:v>-102717226.93559763</c:v>
                </c:pt>
                <c:pt idx="904">
                  <c:v>-88940309.308463261</c:v>
                </c:pt>
                <c:pt idx="905">
                  <c:v>-75568852.699253336</c:v>
                </c:pt>
                <c:pt idx="906">
                  <c:v>-62674270.266147852</c:v>
                </c:pt>
                <c:pt idx="907">
                  <c:v>-50322277.746773094</c:v>
                </c:pt>
                <c:pt idx="908">
                  <c:v>-38572469.125493944</c:v>
                </c:pt>
                <c:pt idx="909">
                  <c:v>-27477942.024315268</c:v>
                </c:pt>
                <c:pt idx="910">
                  <c:v>-17084975.451617181</c:v>
                </c:pt>
                <c:pt idx="911">
                  <c:v>-7432762.1463950574</c:v>
                </c:pt>
                <c:pt idx="912">
                  <c:v>1446802.6571298242</c:v>
                </c:pt>
                <c:pt idx="913">
                  <c:v>9529274.6456446052</c:v>
                </c:pt>
                <c:pt idx="914">
                  <c:v>16797755.060760424</c:v>
                </c:pt>
                <c:pt idx="915">
                  <c:v>23242926.030777887</c:v>
                </c:pt>
                <c:pt idx="916">
                  <c:v>28863026.526345387</c:v>
                </c:pt>
                <c:pt idx="917">
                  <c:v>33663769.312528431</c:v>
                </c:pt>
                <c:pt idx="918">
                  <c:v>37658199.713045254</c:v>
                </c:pt>
                <c:pt idx="919">
                  <c:v>40866497.439184576</c:v>
                </c:pt>
                <c:pt idx="920">
                  <c:v>43315723.163015813</c:v>
                </c:pt>
                <c:pt idx="921">
                  <c:v>45039511.928636782</c:v>
                </c:pt>
                <c:pt idx="922">
                  <c:v>46077715.893484265</c:v>
                </c:pt>
                <c:pt idx="923">
                  <c:v>46475999.271017507</c:v>
                </c:pt>
                <c:pt idx="924">
                  <c:v>46285388.703677379</c:v>
                </c:pt>
                <c:pt idx="925">
                  <c:v>45561782.628222525</c:v>
                </c:pt>
                <c:pt idx="926">
                  <c:v>44365423.501867861</c:v>
                </c:pt>
                <c:pt idx="927">
                  <c:v>42760337.034888953</c:v>
                </c:pt>
                <c:pt idx="928">
                  <c:v>40813742.821312696</c:v>
                </c:pt>
                <c:pt idx="929">
                  <c:v>38595440.972353324</c:v>
                </c:pt>
                <c:pt idx="930">
                  <c:v>36177179.535662666</c:v>
                </c:pt>
                <c:pt idx="931">
                  <c:v>33632007.625888325</c:v>
                </c:pt>
                <c:pt idx="932">
                  <c:v>31033619.297601171</c:v>
                </c:pt>
                <c:pt idx="933">
                  <c:v>28455693.259401605</c:v>
                </c:pt>
                <c:pt idx="934">
                  <c:v>25971233.557473756</c:v>
                </c:pt>
                <c:pt idx="935">
                  <c:v>23651916.347944602</c:v>
                </c:pt>
                <c:pt idx="936">
                  <c:v>21567447.830004543</c:v>
                </c:pt>
                <c:pt idx="937">
                  <c:v>19784938.326347336</c:v>
                </c:pt>
                <c:pt idx="938">
                  <c:v>18368297.374670982</c:v>
                </c:pt>
                <c:pt idx="939">
                  <c:v>17377654.534666017</c:v>
                </c:pt>
                <c:pt idx="940">
                  <c:v>16868810.420340002</c:v>
                </c:pt>
                <c:pt idx="941">
                  <c:v>16892722.239015654</c:v>
                </c:pt>
                <c:pt idx="942">
                  <c:v>17495027.857779831</c:v>
                </c:pt>
                <c:pt idx="943">
                  <c:v>18715612.127305776</c:v>
                </c:pt>
                <c:pt idx="944">
                  <c:v>20588218.874114692</c:v>
                </c:pt>
                <c:pt idx="945">
                  <c:v>23140111.627783984</c:v>
                </c:pt>
                <c:pt idx="946">
                  <c:v>26391785.782001972</c:v>
                </c:pt>
                <c:pt idx="947">
                  <c:v>30356734.500270784</c:v>
                </c:pt>
                <c:pt idx="948">
                  <c:v>35041270.271626711</c:v>
                </c:pt>
                <c:pt idx="949">
                  <c:v>40444403.601725847</c:v>
                </c:pt>
                <c:pt idx="950">
                  <c:v>46557779.893344939</c:v>
                </c:pt>
                <c:pt idx="951">
                  <c:v>53365675.130892456</c:v>
                </c:pt>
                <c:pt idx="952">
                  <c:v>60845050.539242387</c:v>
                </c:pt>
                <c:pt idx="953">
                  <c:v>68965665.941316396</c:v>
                </c:pt>
                <c:pt idx="954">
                  <c:v>77690251.094790041</c:v>
                </c:pt>
                <c:pt idx="955">
                  <c:v>86974733.849273294</c:v>
                </c:pt>
                <c:pt idx="956">
                  <c:v>96768523.534665629</c:v>
                </c:pt>
                <c:pt idx="957">
                  <c:v>107014847.57228643</c:v>
                </c:pt>
                <c:pt idx="958">
                  <c:v>117651138.89596078</c:v>
                </c:pt>
                <c:pt idx="959">
                  <c:v>128609471.38353084</c:v>
                </c:pt>
                <c:pt idx="960">
                  <c:v>139817040.13310948</c:v>
                </c:pt>
                <c:pt idx="961">
                  <c:v>151196683.07559991</c:v>
                </c:pt>
                <c:pt idx="962">
                  <c:v>162667440.09801611</c:v>
                </c:pt>
                <c:pt idx="963">
                  <c:v>174145145.56350368</c:v>
                </c:pt>
                <c:pt idx="964">
                  <c:v>185543049.85561076</c:v>
                </c:pt>
                <c:pt idx="965">
                  <c:v>196772465.34844398</c:v>
                </c:pt>
                <c:pt idx="966">
                  <c:v>207743432.01242164</c:v>
                </c:pt>
                <c:pt idx="967">
                  <c:v>218365397.70890823</c:v>
                </c:pt>
                <c:pt idx="968">
                  <c:v>228547908.10724783</c:v>
                </c:pt>
                <c:pt idx="969">
                  <c:v>238201301.07552034</c:v>
                </c:pt>
                <c:pt idx="970">
                  <c:v>247237400.35235432</c:v>
                </c:pt>
                <c:pt idx="971">
                  <c:v>255570203.30169699</c:v>
                </c:pt>
                <c:pt idx="972">
                  <c:v>263116557.58560902</c:v>
                </c:pt>
                <c:pt idx="973">
                  <c:v>269796821.66174215</c:v>
                </c:pt>
                <c:pt idx="974">
                  <c:v>275535504.12159169</c:v>
                </c:pt>
                <c:pt idx="975">
                  <c:v>280261877.03217828</c:v>
                </c:pt>
                <c:pt idx="976">
                  <c:v>283910558.62638748</c:v>
                </c:pt>
                <c:pt idx="977">
                  <c:v>286422060.904495</c:v>
                </c:pt>
                <c:pt idx="978">
                  <c:v>287743297.95974517</c:v>
                </c:pt>
                <c:pt idx="979">
                  <c:v>287828051.12261051</c:v>
                </c:pt>
                <c:pt idx="980">
                  <c:v>286637387.32915092</c:v>
                </c:pt>
                <c:pt idx="981">
                  <c:v>284140027.45675552</c:v>
                </c:pt>
                <c:pt idx="982">
                  <c:v>280312661.73278713</c:v>
                </c:pt>
                <c:pt idx="983">
                  <c:v>275140209.70568323</c:v>
                </c:pt>
                <c:pt idx="984">
                  <c:v>268616022.67106396</c:v>
                </c:pt>
                <c:pt idx="985">
                  <c:v>260742026.86434361</c:v>
                </c:pt>
                <c:pt idx="986">
                  <c:v>251528806.16325518</c:v>
                </c:pt>
                <c:pt idx="987">
                  <c:v>240995623.4852379</c:v>
                </c:pt>
                <c:pt idx="988">
                  <c:v>229170380.51270568</c:v>
                </c:pt>
                <c:pt idx="989">
                  <c:v>216089515.83040065</c:v>
                </c:pt>
                <c:pt idx="990">
                  <c:v>201797842.01006481</c:v>
                </c:pt>
                <c:pt idx="991">
                  <c:v>186348322.625148</c:v>
                </c:pt>
                <c:pt idx="992">
                  <c:v>169801790.61902767</c:v>
                </c:pt>
                <c:pt idx="993">
                  <c:v>152226609.88079911</c:v>
                </c:pt>
                <c:pt idx="994">
                  <c:v>133698282.30014753</c:v>
                </c:pt>
                <c:pt idx="995">
                  <c:v>114299002.97383618</c:v>
                </c:pt>
                <c:pt idx="996">
                  <c:v>94117166.61815919</c:v>
                </c:pt>
                <c:pt idx="997">
                  <c:v>73246828.601363659</c:v>
                </c:pt>
                <c:pt idx="998">
                  <c:v>51787124.344908446</c:v>
                </c:pt>
                <c:pt idx="999">
                  <c:v>29841651.150124405</c:v>
                </c:pt>
                <c:pt idx="1000">
                  <c:v>7517816.7848962843</c:v>
                </c:pt>
                <c:pt idx="1001">
                  <c:v>-15073840.588450648</c:v>
                </c:pt>
                <c:pt idx="1002">
                  <c:v>-37820356.349775448</c:v>
                </c:pt>
                <c:pt idx="1003">
                  <c:v>-60607062.249836899</c:v>
                </c:pt>
                <c:pt idx="1004">
                  <c:v>-83318323.016902715</c:v>
                </c:pt>
                <c:pt idx="1005">
                  <c:v>-105838281.52255827</c:v>
                </c:pt>
                <c:pt idx="1006">
                  <c:v>-128051607.22178026</c:v>
                </c:pt>
                <c:pt idx="1007">
                  <c:v>-149844242.55465391</c:v>
                </c:pt>
                <c:pt idx="1008">
                  <c:v>-171104142.0083254</c:v>
                </c:pt>
                <c:pt idx="1009">
                  <c:v>-191721998.58776495</c:v>
                </c:pt>
                <c:pt idx="1010">
                  <c:v>-211591952.53230429</c:v>
                </c:pt>
                <c:pt idx="1011">
                  <c:v>-230612277.24110961</c:v>
                </c:pt>
                <c:pt idx="1012">
                  <c:v>-248686037.53375608</c:v>
                </c:pt>
                <c:pt idx="1013">
                  <c:v>-265721715.57076675</c:v>
                </c:pt>
                <c:pt idx="1014">
                  <c:v>-281633799.99185628</c:v>
                </c:pt>
                <c:pt idx="1015">
                  <c:v>-296343334.09499115</c:v>
                </c:pt>
                <c:pt idx="1016">
                  <c:v>-309778419.17527771</c:v>
                </c:pt>
                <c:pt idx="1017">
                  <c:v>-321874669.46698236</c:v>
                </c:pt>
                <c:pt idx="1018">
                  <c:v>-332575615.48219669</c:v>
                </c:pt>
                <c:pt idx="1019">
                  <c:v>-341833052.91334629</c:v>
                </c:pt>
                <c:pt idx="1020">
                  <c:v>-349607334.6610229</c:v>
                </c:pt>
                <c:pt idx="1021">
                  <c:v>-355867603.96067619</c:v>
                </c:pt>
                <c:pt idx="1022">
                  <c:v>-360591967.00847197</c:v>
                </c:pt>
                <c:pt idx="1023">
                  <c:v>-363767603.9249866</c:v>
                </c:pt>
                <c:pt idx="1024">
                  <c:v>-365390817.34209168</c:v>
                </c:pt>
                <c:pt idx="1025">
                  <c:v>-365467018.35017604</c:v>
                </c:pt>
                <c:pt idx="1026">
                  <c:v>-364010649.99636376</c:v>
                </c:pt>
                <c:pt idx="1027">
                  <c:v>-361045048.97630209</c:v>
                </c:pt>
                <c:pt idx="1028">
                  <c:v>-356602246.60911345</c:v>
                </c:pt>
                <c:pt idx="1029">
                  <c:v>-350722710.6238991</c:v>
                </c:pt>
                <c:pt idx="1030">
                  <c:v>-343455029.71356237</c:v>
                </c:pt>
                <c:pt idx="1031">
                  <c:v>-334855543.22451442</c:v>
                </c:pt>
                <c:pt idx="1032">
                  <c:v>-324987918.74602455</c:v>
                </c:pt>
                <c:pt idx="1033">
                  <c:v>-313922680.73766476</c:v>
                </c:pt>
                <c:pt idx="1034">
                  <c:v>-301736693.68472511</c:v>
                </c:pt>
                <c:pt idx="1035">
                  <c:v>-288512603.59706956</c:v>
                </c:pt>
                <c:pt idx="1036">
                  <c:v>-274338241.96426284</c:v>
                </c:pt>
                <c:pt idx="1037">
                  <c:v>-259305996.54676726</c:v>
                </c:pt>
                <c:pt idx="1038">
                  <c:v>-243512153.61760679</c:v>
                </c:pt>
                <c:pt idx="1039">
                  <c:v>-227056216.46943209</c:v>
                </c:pt>
                <c:pt idx="1040">
                  <c:v>-210040205.16691911</c:v>
                </c:pt>
                <c:pt idx="1041">
                  <c:v>-192567942.65270206</c:v>
                </c:pt>
                <c:pt idx="1042">
                  <c:v>-174744332.40564036</c:v>
                </c:pt>
                <c:pt idx="1043">
                  <c:v>-156674632.90254509</c:v>
                </c:pt>
                <c:pt idx="1044">
                  <c:v>-138463734.14806616</c:v>
                </c:pt>
                <c:pt idx="1045">
                  <c:v>-120215441.5123581</c:v>
                </c:pt>
                <c:pt idx="1046">
                  <c:v>-102031772.05243415</c:v>
                </c:pt>
                <c:pt idx="1047">
                  <c:v>-84012268.391391248</c:v>
                </c:pt>
                <c:pt idx="1048">
                  <c:v>-66253335.090673268</c:v>
                </c:pt>
                <c:pt idx="1049">
                  <c:v>-48847602.275263056</c:v>
                </c:pt>
                <c:pt idx="1050">
                  <c:v>-31883321.061554372</c:v>
                </c:pt>
                <c:pt idx="1051">
                  <c:v>-15443795.094096288</c:v>
                </c:pt>
                <c:pt idx="1052">
                  <c:v>393147.77762526274</c:v>
                </c:pt>
                <c:pt idx="1053">
                  <c:v>15555639.955734536</c:v>
                </c:pt>
                <c:pt idx="1054">
                  <c:v>29978211.288924649</c:v>
                </c:pt>
                <c:pt idx="1055">
                  <c:v>43602175.96739924</c:v>
                </c:pt>
                <c:pt idx="1056">
                  <c:v>56375966.457863957</c:v>
                </c:pt>
                <c:pt idx="1057">
                  <c:v>68255412.216486588</c:v>
                </c:pt>
                <c:pt idx="1058">
                  <c:v>79203961.331835687</c:v>
                </c:pt>
                <c:pt idx="1059">
                  <c:v>89192843.677154839</c:v>
                </c:pt>
                <c:pt idx="1060">
                  <c:v>98201174.588746578</c:v>
                </c:pt>
                <c:pt idx="1061">
                  <c:v>106215998.53142917</c:v>
                </c:pt>
                <c:pt idx="1062">
                  <c:v>113232272.65979701</c:v>
                </c:pt>
                <c:pt idx="1063">
                  <c:v>119252790.63187447</c:v>
                </c:pt>
                <c:pt idx="1064">
                  <c:v>124288047.47659409</c:v>
                </c:pt>
                <c:pt idx="1065">
                  <c:v>128356046.75485303</c:v>
                </c:pt>
                <c:pt idx="1066">
                  <c:v>131482051.68259147</c:v>
                </c:pt>
                <c:pt idx="1067">
                  <c:v>133698282.30014442</c:v>
                </c:pt>
                <c:pt idx="1068">
                  <c:v>135043561.17203757</c:v>
                </c:pt>
                <c:pt idx="1069">
                  <c:v>135562910.48232761</c:v>
                </c:pt>
                <c:pt idx="1070">
                  <c:v>135307103.74991238</c:v>
                </c:pt>
                <c:pt idx="1071">
                  <c:v>134332175.72309351</c:v>
                </c:pt>
                <c:pt idx="1072">
                  <c:v>132698894.32072264</c:v>
                </c:pt>
                <c:pt idx="1073">
                  <c:v>130472198.7661694</c:v>
                </c:pt>
                <c:pt idx="1074">
                  <c:v>127720608.30803722</c:v>
                </c:pt>
                <c:pt idx="1075">
                  <c:v>124515606.13632146</c:v>
                </c:pt>
                <c:pt idx="1076">
                  <c:v>120931003.28266758</c:v>
                </c:pt>
                <c:pt idx="1077">
                  <c:v>117042287.43767123</c:v>
                </c:pt>
                <c:pt idx="1078">
                  <c:v>112925961.72525802</c:v>
                </c:pt>
                <c:pt idx="1079">
                  <c:v>108658878.54360482</c:v>
                </c:pt>
                <c:pt idx="1080">
                  <c:v>104317573.61317432</c:v>
                </c:pt>
                <c:pt idx="1081">
                  <c:v>99977605.365087941</c:v>
                </c:pt>
                <c:pt idx="1082">
                  <c:v>95712904.757216156</c:v>
                </c:pt>
                <c:pt idx="1083">
                  <c:v>91595140.521533266</c:v>
                </c:pt>
                <c:pt idx="1084">
                  <c:v>87693104.724936083</c:v>
                </c:pt>
                <c:pt idx="1085">
                  <c:v>84072123.367891118</c:v>
                </c:pt>
                <c:pt idx="1086">
                  <c:v>80793496.55208011</c:v>
                </c:pt>
                <c:pt idx="1087">
                  <c:v>77913972.521122098</c:v>
                </c:pt>
                <c:pt idx="1088">
                  <c:v>75485259.619180799</c:v>
                </c:pt>
                <c:pt idx="1089">
                  <c:v>73553579.922686324</c:v>
                </c:pt>
                <c:pt idx="1090">
                  <c:v>72159267.982777774</c:v>
                </c:pt>
                <c:pt idx="1091">
                  <c:v>71336417.772699833</c:v>
                </c:pt>
                <c:pt idx="1092">
                  <c:v>71112580.567811519</c:v>
                </c:pt>
                <c:pt idx="1093">
                  <c:v>71508516.098924249</c:v>
                </c:pt>
                <c:pt idx="1094">
                  <c:v>72537998.915150642</c:v>
                </c:pt>
                <c:pt idx="1095">
                  <c:v>74207681.4733814</c:v>
                </c:pt>
                <c:pt idx="1096">
                  <c:v>76517015.041063875</c:v>
                </c:pt>
                <c:pt idx="1097">
                  <c:v>79458229.060286552</c:v>
                </c:pt>
                <c:pt idx="1098">
                  <c:v>83016369.177590966</c:v>
                </c:pt>
                <c:pt idx="1099">
                  <c:v>87169393.69872275</c:v>
                </c:pt>
                <c:pt idx="1100">
                  <c:v>91888327.784023941</c:v>
                </c:pt>
                <c:pt idx="1101">
                  <c:v>97137474.261662006</c:v>
                </c:pt>
                <c:pt idx="1102">
                  <c:v>102874679.50565623</c:v>
                </c:pt>
                <c:pt idx="1103">
                  <c:v>109051652.40691309</c:v>
                </c:pt>
                <c:pt idx="1104">
                  <c:v>115614334.06133498</c:v>
                </c:pt>
                <c:pt idx="1105">
                  <c:v>122503315.41253948</c:v>
                </c:pt>
                <c:pt idx="1106">
                  <c:v>129654299.7207216</c:v>
                </c:pt>
                <c:pt idx="1107">
                  <c:v>136998606.38636684</c:v>
                </c:pt>
                <c:pt idx="1108">
                  <c:v>144463712.34061062</c:v>
                </c:pt>
                <c:pt idx="1109">
                  <c:v>151973826.92515588</c:v>
                </c:pt>
                <c:pt idx="1110">
                  <c:v>159450495.92621744</c:v>
                </c:pt>
                <c:pt idx="1111">
                  <c:v>166813230.20072502</c:v>
                </c:pt>
                <c:pt idx="1112">
                  <c:v>173980154.14076692</c:v>
                </c:pt>
                <c:pt idx="1113">
                  <c:v>180868669.06538507</c:v>
                </c:pt>
                <c:pt idx="1114">
                  <c:v>187396126.50859514</c:v>
                </c:pt>
                <c:pt idx="1115">
                  <c:v>193480506.28971153</c:v>
                </c:pt>
                <c:pt idx="1116">
                  <c:v>199041094.20743924</c:v>
                </c:pt>
                <c:pt idx="1117">
                  <c:v>203999154.19303462</c:v>
                </c:pt>
                <c:pt idx="1118">
                  <c:v>208278589.79023021</c:v>
                </c:pt>
                <c:pt idx="1119">
                  <c:v>211806589.90034193</c:v>
                </c:pt>
                <c:pt idx="1120">
                  <c:v>214514253.83948597</c:v>
                </c:pt>
                <c:pt idx="1121">
                  <c:v>216337190.90043718</c:v>
                </c:pt>
                <c:pt idx="1122">
                  <c:v>217216089.79316303</c:v>
                </c:pt>
                <c:pt idx="1123">
                  <c:v>217097253.55423045</c:v>
                </c:pt>
                <c:pt idx="1124">
                  <c:v>215933095.76455984</c:v>
                </c:pt>
                <c:pt idx="1125">
                  <c:v>213682594.19539949</c:v>
                </c:pt>
                <c:pt idx="1126">
                  <c:v>210311698.31200814</c:v>
                </c:pt>
                <c:pt idx="1127">
                  <c:v>205793687.4010554</c:v>
                </c:pt>
                <c:pt idx="1128">
                  <c:v>200109476.44858441</c:v>
                </c:pt>
                <c:pt idx="1129">
                  <c:v>193247867.27802682</c:v>
                </c:pt>
                <c:pt idx="1130">
                  <c:v>185205742.85928142</c:v>
                </c:pt>
                <c:pt idx="1131">
                  <c:v>175988203.11733907</c:v>
                </c:pt>
                <c:pt idx="1132">
                  <c:v>165608640.9992874</c:v>
                </c:pt>
                <c:pt idx="1133">
                  <c:v>154088757.99851367</c:v>
                </c:pt>
                <c:pt idx="1134">
                  <c:v>141458518.78142753</c:v>
                </c:pt>
                <c:pt idx="1135">
                  <c:v>127756045.01154608</c:v>
                </c:pt>
                <c:pt idx="1136">
                  <c:v>113027448.91519402</c:v>
                </c:pt>
                <c:pt idx="1137">
                  <c:v>97326607.578914136</c:v>
                </c:pt>
                <c:pt idx="1138">
                  <c:v>80714879.407717645</c:v>
                </c:pt>
                <c:pt idx="1139">
                  <c:v>63260764.602245852</c:v>
                </c:pt>
                <c:pt idx="1140">
                  <c:v>45039511.928639926</c:v>
                </c:pt>
                <c:pt idx="1141">
                  <c:v>26132674.454260498</c:v>
                </c:pt>
                <c:pt idx="1142">
                  <c:v>6627617.3024906367</c:v>
                </c:pt>
                <c:pt idx="1143">
                  <c:v>-13383019.162185326</c:v>
                </c:pt>
                <c:pt idx="1144">
                  <c:v>-33801896.974437743</c:v>
                </c:pt>
                <c:pt idx="1145">
                  <c:v>-54527594.983327426</c:v>
                </c:pt>
                <c:pt idx="1146">
                  <c:v>-75455255.715755284</c:v>
                </c:pt>
                <c:pt idx="1147">
                  <c:v>-96477260.116437107</c:v>
                </c:pt>
                <c:pt idx="1148">
                  <c:v>-117483925.38128605</c:v>
                </c:pt>
                <c:pt idx="1149">
                  <c:v>-138364220.92454314</c:v>
                </c:pt>
                <c:pt idx="1150">
                  <c:v>-159006497.37978506</c:v>
                </c:pt>
                <c:pt idx="1151">
                  <c:v>-179299223.43203992</c:v>
                </c:pt>
                <c:pt idx="1152">
                  <c:v>-199131725.21349534</c:v>
                </c:pt>
                <c:pt idx="1153">
                  <c:v>-218394922.96907309</c:v>
                </c:pt>
                <c:pt idx="1154">
                  <c:v>-236982059.71083227</c:v>
                </c:pt>
                <c:pt idx="1155">
                  <c:v>-254789416.63153869</c:v>
                </c:pt>
                <c:pt idx="1156">
                  <c:v>-271717010.13746202</c:v>
                </c:pt>
                <c:pt idx="1157">
                  <c:v>-287669265.48801923</c:v>
                </c:pt>
                <c:pt idx="1158">
                  <c:v>-302555662.19409138</c:v>
                </c:pt>
                <c:pt idx="1159">
                  <c:v>-316291346.52678967</c:v>
                </c:pt>
                <c:pt idx="1160">
                  <c:v>-328797706.72243434</c:v>
                </c:pt>
                <c:pt idx="1161">
                  <c:v>-340002906.73600125</c:v>
                </c:pt>
                <c:pt idx="1162">
                  <c:v>-349842374.69221026</c:v>
                </c:pt>
                <c:pt idx="1163">
                  <c:v>-358259242.50867045</c:v>
                </c:pt>
                <c:pt idx="1164">
                  <c:v>-365204733.51664472</c:v>
                </c:pt>
                <c:pt idx="1165">
                  <c:v>-370638495.27948445</c:v>
                </c:pt>
                <c:pt idx="1166">
                  <c:v>-374528875.20383984</c:v>
                </c:pt>
                <c:pt idx="1167">
                  <c:v>-376853136.9515115</c:v>
                </c:pt>
                <c:pt idx="1168">
                  <c:v>-377597616.0871985</c:v>
                </c:pt>
                <c:pt idx="1169">
                  <c:v>-376757813.83629984</c:v>
                </c:pt>
                <c:pt idx="1170">
                  <c:v>-374338428.27411282</c:v>
                </c:pt>
                <c:pt idx="1171">
                  <c:v>-370353322.71993792</c:v>
                </c:pt>
                <c:pt idx="1172">
                  <c:v>-364825431.56345356</c:v>
                </c:pt>
                <c:pt idx="1173">
                  <c:v>-357786604.20288372</c:v>
                </c:pt>
                <c:pt idx="1174">
                  <c:v>-349277388.2216683</c:v>
                </c:pt>
                <c:pt idx="1175">
                  <c:v>-339346753.3692404</c:v>
                </c:pt>
                <c:pt idx="1176">
                  <c:v>-328051758.33890212</c:v>
                </c:pt>
                <c:pt idx="1177">
                  <c:v>-315457162.74853331</c:v>
                </c:pt>
                <c:pt idx="1178">
                  <c:v>-301634987.12491238</c:v>
                </c:pt>
                <c:pt idx="1179">
                  <c:v>-286664024.0669179</c:v>
                </c:pt>
                <c:pt idx="1180">
                  <c:v>-270629304.11399341</c:v>
                </c:pt>
                <c:pt idx="1181">
                  <c:v>-253621520.1714913</c:v>
                </c:pt>
                <c:pt idx="1182">
                  <c:v>-235736414.64142469</c:v>
                </c:pt>
                <c:pt idx="1183">
                  <c:v>-217074133.67360383</c:v>
                </c:pt>
                <c:pt idx="1184">
                  <c:v>-197738553.18612555</c:v>
                </c:pt>
                <c:pt idx="1185">
                  <c:v>-177836581.50408155</c:v>
                </c:pt>
                <c:pt idx="1186">
                  <c:v>-157477443.6295839</c:v>
                </c:pt>
                <c:pt idx="1187">
                  <c:v>-136771952.28367144</c:v>
                </c:pt>
                <c:pt idx="1188">
                  <c:v>-115831770.9504301</c:v>
                </c:pt>
                <c:pt idx="1189">
                  <c:v>-94768674.204944223</c:v>
                </c:pt>
                <c:pt idx="1190">
                  <c:v>-73693810.619397968</c:v>
                </c:pt>
                <c:pt idx="1191">
                  <c:v>-52716973.515376493</c:v>
                </c:pt>
                <c:pt idx="1192">
                  <c:v>-31945884.765671223</c:v>
                </c:pt>
                <c:pt idx="1193">
                  <c:v>-11485496.745927736</c:v>
                </c:pt>
                <c:pt idx="1194">
                  <c:v>8562682.6037560999</c:v>
                </c:pt>
                <c:pt idx="1195">
                  <c:v>28101236.823730707</c:v>
                </c:pt>
                <c:pt idx="1196">
                  <c:v>47037455.514145359</c:v>
                </c:pt>
                <c:pt idx="1197">
                  <c:v>65283912.121641234</c:v>
                </c:pt>
                <c:pt idx="1198">
                  <c:v>82759000.882703543</c:v>
                </c:pt>
                <c:pt idx="1199">
                  <c:v>99387429.1790369</c:v>
                </c:pt>
                <c:pt idx="1200">
                  <c:v>115100661.89353061</c:v>
                </c:pt>
                <c:pt idx="1201">
                  <c:v>129837314.71339479</c:v>
                </c:pt>
                <c:pt idx="1202">
                  <c:v>143543493.70716354</c:v>
                </c:pt>
                <c:pt idx="1203">
                  <c:v>156173078.90166178</c:v>
                </c:pt>
                <c:pt idx="1204">
                  <c:v>167687950.00079781</c:v>
                </c:pt>
                <c:pt idx="1205">
                  <c:v>178058152.81700012</c:v>
                </c:pt>
                <c:pt idx="1206">
                  <c:v>187262005.42522237</c:v>
                </c:pt>
                <c:pt idx="1207">
                  <c:v>195286143.49531382</c:v>
                </c:pt>
                <c:pt idx="1208">
                  <c:v>202125504.70797667</c:v>
                </c:pt>
                <c:pt idx="1209">
                  <c:v>207783252.60913557</c:v>
                </c:pt>
                <c:pt idx="1210">
                  <c:v>212270640.70406556</c:v>
                </c:pt>
                <c:pt idx="1211">
                  <c:v>215606818.03262681</c:v>
                </c:pt>
                <c:pt idx="1212">
                  <c:v>217818577.89738607</c:v>
                </c:pt>
                <c:pt idx="1213">
                  <c:v>218940051.83388382</c:v>
                </c:pt>
                <c:pt idx="1214">
                  <c:v>219012351.31388524</c:v>
                </c:pt>
                <c:pt idx="1215">
                  <c:v>218083160.05509487</c:v>
                </c:pt>
                <c:pt idx="1216">
                  <c:v>216206280.17176366</c:v>
                </c:pt>
                <c:pt idx="1217">
                  <c:v>213441135.73708647</c:v>
                </c:pt>
                <c:pt idx="1218">
                  <c:v>209852237.63798231</c:v>
                </c:pt>
                <c:pt idx="1219">
                  <c:v>205508613.88328731</c:v>
                </c:pt>
                <c:pt idx="1220">
                  <c:v>200483209.77570161</c:v>
                </c:pt>
                <c:pt idx="1221">
                  <c:v>194852262.57396576</c:v>
                </c:pt>
                <c:pt idx="1222">
                  <c:v>188694655.45336765</c:v>
                </c:pt>
                <c:pt idx="1223">
                  <c:v>182091255.71825403</c:v>
                </c:pt>
                <c:pt idx="1224">
                  <c:v>175124242.32875863</c:v>
                </c:pt>
                <c:pt idx="1225">
                  <c:v>167876427.87473708</c:v>
                </c:pt>
                <c:pt idx="1226">
                  <c:v>160430580.16229224</c:v>
                </c:pt>
                <c:pt idx="1227">
                  <c:v>152868748.5721527</c:v>
                </c:pt>
                <c:pt idx="1228">
                  <c:v>145271600.30454755</c:v>
                </c:pt>
                <c:pt idx="1229">
                  <c:v>137717771.54249001</c:v>
                </c:pt>
                <c:pt idx="1230">
                  <c:v>130283238.44511083</c:v>
                </c:pt>
                <c:pt idx="1231">
                  <c:v>123040712.72587155</c:v>
                </c:pt>
                <c:pt idx="1232">
                  <c:v>116059066.37822838</c:v>
                </c:pt>
                <c:pt idx="1233">
                  <c:v>109402789.88511597</c:v>
                </c:pt>
                <c:pt idx="1234">
                  <c:v>103131487.99014729</c:v>
                </c:pt>
                <c:pt idx="1235">
                  <c:v>97299416.819612905</c:v>
                </c:pt>
                <c:pt idx="1236">
                  <c:v>91955065.827418119</c:v>
                </c:pt>
                <c:pt idx="1237">
                  <c:v>87140787.692270398</c:v>
                </c:pt>
                <c:pt idx="1238">
                  <c:v>82892478.93046844</c:v>
                </c:pt>
                <c:pt idx="1239">
                  <c:v>79239313.601087511</c:v>
                </c:pt>
                <c:pt idx="1240">
                  <c:v>76203532.076224685</c:v>
                </c:pt>
                <c:pt idx="1241">
                  <c:v>73800286.430213302</c:v>
                </c:pt>
                <c:pt idx="1242">
                  <c:v>72037543.571477681</c:v>
                </c:pt>
                <c:pt idx="1243">
                  <c:v>70916046.802194297</c:v>
                </c:pt>
                <c:pt idx="1244">
                  <c:v>70429336.04740262</c:v>
                </c:pt>
                <c:pt idx="1245">
                  <c:v>70563826.549996585</c:v>
                </c:pt>
                <c:pt idx="1246">
                  <c:v>71298945.384430319</c:v>
                </c:pt>
                <c:pt idx="1247">
                  <c:v>72607324.703301147</c:v>
                </c:pt>
                <c:pt idx="1248">
                  <c:v>74455050.200503796</c:v>
                </c:pt>
                <c:pt idx="1249">
                  <c:v>76801962.855566964</c:v>
                </c:pt>
                <c:pt idx="1250">
                  <c:v>79602011.619266987</c:v>
                </c:pt>
                <c:pt idx="1251">
                  <c:v>82803654.313604638</c:v>
                </c:pt>
                <c:pt idx="1252">
                  <c:v>86350303.652653515</c:v>
                </c:pt>
                <c:pt idx="1253">
                  <c:v>90180814.947434008</c:v>
                </c:pt>
                <c:pt idx="1254">
                  <c:v>94230011.740254909</c:v>
                </c:pt>
                <c:pt idx="1255">
                  <c:v>98429245.32439971</c:v>
                </c:pt>
                <c:pt idx="1256">
                  <c:v>102706983.84574765</c:v>
                </c:pt>
                <c:pt idx="1257">
                  <c:v>106989426.45577081</c:v>
                </c:pt>
                <c:pt idx="1258">
                  <c:v>111201137.79214925</c:v>
                </c:pt>
                <c:pt idx="1259">
                  <c:v>115265697.90536468</c:v>
                </c:pt>
                <c:pt idx="1260">
                  <c:v>119106362.62828057</c:v>
                </c:pt>
                <c:pt idx="1261">
                  <c:v>122646729.30181997</c:v>
                </c:pt>
                <c:pt idx="1262">
                  <c:v>125811402.723986</c:v>
                </c:pt>
                <c:pt idx="1263">
                  <c:v>128526656.18211326</c:v>
                </c:pt>
                <c:pt idx="1264">
                  <c:v>130721082.45927669</c:v>
                </c:pt>
                <c:pt idx="1265">
                  <c:v>132326229.77517527</c:v>
                </c:pt>
                <c:pt idx="1266">
                  <c:v>133277217.72892991</c:v>
                </c:pt>
                <c:pt idx="1267">
                  <c:v>133513328.45538114</c:v>
                </c:pt>
                <c:pt idx="1268">
                  <c:v>132978568.38645275</c:v>
                </c:pt>
                <c:pt idx="1269">
                  <c:v>131622196.22391987</c:v>
                </c:pt>
                <c:pt idx="1270">
                  <c:v>129399212.9774763</c:v>
                </c:pt>
                <c:pt idx="1271">
                  <c:v>126270810.20093256</c:v>
                </c:pt>
                <c:pt idx="1272">
                  <c:v>122204772.86734907</c:v>
                </c:pt>
                <c:pt idx="1273">
                  <c:v>117175833.6587746</c:v>
                </c:pt>
                <c:pt idx="1274">
                  <c:v>111165975.80545455</c:v>
                </c:pt>
                <c:pt idx="1275">
                  <c:v>104164681.9903778</c:v>
                </c:pt>
                <c:pt idx="1276">
                  <c:v>96169127.234818101</c:v>
                </c:pt>
                <c:pt idx="1277">
                  <c:v>87184314.096342772</c:v>
                </c:pt>
                <c:pt idx="1278">
                  <c:v>77223148.939385772</c:v>
                </c:pt>
                <c:pt idx="1279">
                  <c:v>66306458.476801127</c:v>
                </c:pt>
                <c:pt idx="1280">
                  <c:v>54462946.225568607</c:v>
                </c:pt>
                <c:pt idx="1281">
                  <c:v>41729088.967670634</c:v>
                </c:pt>
                <c:pt idx="1282">
                  <c:v>28148973.754902422</c:v>
                </c:pt>
                <c:pt idx="1283">
                  <c:v>13774076.440498069</c:v>
                </c:pt>
                <c:pt idx="1284">
                  <c:v>-1337016.8421482593</c:v>
                </c:pt>
                <c:pt idx="1285">
                  <c:v>-17118943.406072587</c:v>
                </c:pt>
                <c:pt idx="1286">
                  <c:v>-33499950.680987567</c:v>
                </c:pt>
                <c:pt idx="1287">
                  <c:v>-50402333.167754859</c:v>
                </c:pt>
                <c:pt idx="1288">
                  <c:v>-67742916.639116615</c:v>
                </c:pt>
                <c:pt idx="1289">
                  <c:v>-85433586.192330763</c:v>
                </c:pt>
                <c:pt idx="1290">
                  <c:v>-103381854.42763136</c:v>
                </c:pt>
                <c:pt idx="1291">
                  <c:v>-121491465.72195217</c:v>
                </c:pt>
                <c:pt idx="1292">
                  <c:v>-139663032.29233041</c:v>
                </c:pt>
                <c:pt idx="1293">
                  <c:v>-157794697.49990529</c:v>
                </c:pt>
                <c:pt idx="1294">
                  <c:v>-175782821.63529727</c:v>
                </c:pt>
                <c:pt idx="1295">
                  <c:v>-193522685.25088808</c:v>
                </c:pt>
                <c:pt idx="1296">
                  <c:v>-210909204.9665578</c:v>
                </c:pt>
                <c:pt idx="1297">
                  <c:v>-227837656.57370192</c:v>
                </c:pt>
                <c:pt idx="1298">
                  <c:v>-244204400.19869706</c:v>
                </c:pt>
                <c:pt idx="1299">
                  <c:v>-259907602.26186538</c:v>
                </c:pt>
                <c:pt idx="1300">
                  <c:v>-274847948.98165309</c:v>
                </c:pt>
              </c:numCache>
            </c:numRef>
          </c:xVal>
          <c:yVal>
            <c:numRef>
              <c:f>Лист1!$C$9:$C$1309</c:f>
              <c:numCache>
                <c:formatCode>#,##0</c:formatCode>
                <c:ptCount val="1301"/>
                <c:pt idx="0">
                  <c:v>0</c:v>
                </c:pt>
                <c:pt idx="1">
                  <c:v>-2437720.9665300306</c:v>
                </c:pt>
                <c:pt idx="2">
                  <c:v>-4802020.0239859037</c:v>
                </c:pt>
                <c:pt idx="3">
                  <c:v>-7020134.628612671</c:v>
                </c:pt>
                <c:pt idx="4">
                  <c:v>-9020615.8435219675</c:v>
                </c:pt>
                <c:pt idx="5">
                  <c:v>-10733972.371136412</c:v>
                </c:pt>
                <c:pt idx="6">
                  <c:v>-12093299.367795676</c:v>
                </c:pt>
                <c:pt idx="7">
                  <c:v>-13034887.145970449</c:v>
                </c:pt>
                <c:pt idx="8">
                  <c:v>-13498805.020449609</c:v>
                </c:pt>
                <c:pt idx="9">
                  <c:v>-13429455.741400436</c:v>
                </c:pt>
                <c:pt idx="10">
                  <c:v>-12776096.177965775</c:v>
                </c:pt>
                <c:pt idx="11">
                  <c:v>-11493320.169416025</c:v>
                </c:pt>
                <c:pt idx="12">
                  <c:v>-9541499.7449302077</c:v>
                </c:pt>
                <c:pt idx="13">
                  <c:v>-6887181.2257365584</c:v>
                </c:pt>
                <c:pt idx="14">
                  <c:v>-3503433.0622634888</c:v>
                </c:pt>
                <c:pt idx="15">
                  <c:v>629857.37837210298</c:v>
                </c:pt>
                <c:pt idx="16">
                  <c:v>5525740.4754841328</c:v>
                </c:pt>
                <c:pt idx="17">
                  <c:v>11190016.467558295</c:v>
                </c:pt>
                <c:pt idx="18">
                  <c:v>17621104.596487194</c:v>
                </c:pt>
                <c:pt idx="19">
                  <c:v>24809970.435915589</c:v>
                </c:pt>
                <c:pt idx="20">
                  <c:v>32740112.118143409</c:v>
                </c:pt>
                <c:pt idx="21">
                  <c:v>41387605.730201811</c:v>
                </c:pt>
                <c:pt idx="22">
                  <c:v>50721209.703532159</c:v>
                </c:pt>
                <c:pt idx="23">
                  <c:v>60702527.576476693</c:v>
                </c:pt>
                <c:pt idx="24">
                  <c:v>71286228.067845166</c:v>
                </c:pt>
                <c:pt idx="25">
                  <c:v>82420320.966439188</c:v>
                </c:pt>
                <c:pt idx="26">
                  <c:v>94046486.918822214</c:v>
                </c:pt>
                <c:pt idx="27">
                  <c:v>106100458.78896698</c:v>
                </c:pt>
                <c:pt idx="28">
                  <c:v>118512451.87173635</c:v>
                </c:pt>
                <c:pt idx="29">
                  <c:v>131207639.87038375</c:v>
                </c:pt>
                <c:pt idx="30">
                  <c:v>144106673.19916397</c:v>
                </c:pt>
                <c:pt idx="31">
                  <c:v>157126235.84833306</c:v>
                </c:pt>
                <c:pt idx="32">
                  <c:v>170179636.75270647</c:v>
                </c:pt>
                <c:pt idx="33">
                  <c:v>183177431.33875003</c:v>
                </c:pt>
                <c:pt idx="34">
                  <c:v>196028068.69089451</c:v>
                </c:pt>
                <c:pt idx="35">
                  <c:v>208638559.57714784</c:v>
                </c:pt>
                <c:pt idx="36">
                  <c:v>220915160.4086355</c:v>
                </c:pt>
                <c:pt idx="37">
                  <c:v>232764068.0786809</c:v>
                </c:pt>
                <c:pt idx="38">
                  <c:v>244092120.53542021</c:v>
                </c:pt>
                <c:pt idx="39">
                  <c:v>254807497.88842914</c:v>
                </c:pt>
                <c:pt idx="40">
                  <c:v>264820418.83484721</c:v>
                </c:pt>
                <c:pt idx="41">
                  <c:v>274043827.21414697</c:v>
                </c:pt>
                <c:pt idx="42">
                  <c:v>282394063.56286311</c:v>
                </c:pt>
                <c:pt idx="43">
                  <c:v>289791516.64082843</c:v>
                </c:pt>
                <c:pt idx="44">
                  <c:v>296161250.03804553</c:v>
                </c:pt>
                <c:pt idx="45">
                  <c:v>301433599.14525217</c:v>
                </c:pt>
                <c:pt idx="46">
                  <c:v>305544733.98025656</c:v>
                </c:pt>
                <c:pt idx="47">
                  <c:v>308437183.6046918</c:v>
                </c:pt>
                <c:pt idx="48">
                  <c:v>310060318.14020336</c:v>
                </c:pt>
                <c:pt idx="49">
                  <c:v>310370784.69721198</c:v>
                </c:pt>
                <c:pt idx="50">
                  <c:v>309332893.86108065</c:v>
                </c:pt>
                <c:pt idx="51">
                  <c:v>306918953.73729247</c:v>
                </c:pt>
                <c:pt idx="52">
                  <c:v>303109548.93652338</c:v>
                </c:pt>
                <c:pt idx="53">
                  <c:v>297893762.27945685</c:v>
                </c:pt>
                <c:pt idx="54">
                  <c:v>291269337.41691911</c:v>
                </c:pt>
                <c:pt idx="55">
                  <c:v>283242780.99033785</c:v>
                </c:pt>
                <c:pt idx="56">
                  <c:v>273829403.39749795</c:v>
                </c:pt>
                <c:pt idx="57">
                  <c:v>263053297.67582333</c:v>
                </c:pt>
                <c:pt idx="58">
                  <c:v>250947256.46668279</c:v>
                </c:pt>
                <c:pt idx="59">
                  <c:v>237552627.47614622</c:v>
                </c:pt>
                <c:pt idx="60">
                  <c:v>222919108.29690039</c:v>
                </c:pt>
                <c:pt idx="61">
                  <c:v>207104481.89933145</c:v>
                </c:pt>
                <c:pt idx="62">
                  <c:v>190174294.53384846</c:v>
                </c:pt>
                <c:pt idx="63">
                  <c:v>172201478.20813152</c:v>
                </c:pt>
                <c:pt idx="64">
                  <c:v>153265920.30905294</c:v>
                </c:pt>
                <c:pt idx="65">
                  <c:v>133453983.32651807</c:v>
                </c:pt>
                <c:pt idx="66">
                  <c:v>112857978.00256652</c:v>
                </c:pt>
                <c:pt idx="67">
                  <c:v>91575593.571039677</c:v>
                </c:pt>
                <c:pt idx="68">
                  <c:v>69709289.068448469</c:v>
                </c:pt>
                <c:pt idx="69">
                  <c:v>47365649.983026601</c:v>
                </c:pt>
                <c:pt idx="70">
                  <c:v>24654714.764211237</c:v>
                </c:pt>
                <c:pt idx="71">
                  <c:v>1689275.937082082</c:v>
                </c:pt>
                <c:pt idx="72">
                  <c:v>-21415839.246055357</c:v>
                </c:pt>
                <c:pt idx="73">
                  <c:v>-44544503.533097774</c:v>
                </c:pt>
                <c:pt idx="74">
                  <c:v>-67580034.580227211</c:v>
                </c:pt>
                <c:pt idx="75">
                  <c:v>-90405944.765750125</c:v>
                </c:pt>
                <c:pt idx="76">
                  <c:v>-112906690.59681481</c:v>
                </c:pt>
                <c:pt idx="77">
                  <c:v>-134968416.39697441</c:v>
                </c:pt>
                <c:pt idx="78">
                  <c:v>-156479687.00225484</c:v>
                </c:pt>
                <c:pt idx="79">
                  <c:v>-177332204.27161133</c:v>
                </c:pt>
                <c:pt idx="80">
                  <c:v>-197421502.33387053</c:v>
                </c:pt>
                <c:pt idx="81">
                  <c:v>-216647616.64657211</c:v>
                </c:pt>
                <c:pt idx="82">
                  <c:v>-234915722.13145161</c:v>
                </c:pt>
                <c:pt idx="83">
                  <c:v>-252136735.87522155</c:v>
                </c:pt>
                <c:pt idx="84">
                  <c:v>-268227880.14118946</c:v>
                </c:pt>
                <c:pt idx="85">
                  <c:v>-283113201.72518748</c:v>
                </c:pt>
                <c:pt idx="86">
                  <c:v>-296724044.00617844</c:v>
                </c:pt>
                <c:pt idx="87">
                  <c:v>-308999468.38539517</c:v>
                </c:pt>
                <c:pt idx="88">
                  <c:v>-319886622.17545682</c:v>
                </c:pt>
                <c:pt idx="89">
                  <c:v>-329341050.38985491</c:v>
                </c:pt>
                <c:pt idx="90">
                  <c:v>-337326949.29067701</c:v>
                </c:pt>
                <c:pt idx="91">
                  <c:v>-343817359.97541457</c:v>
                </c:pt>
                <c:pt idx="92">
                  <c:v>-348794300.71907741</c:v>
                </c:pt>
                <c:pt idx="93">
                  <c:v>-352248837.23241317</c:v>
                </c:pt>
                <c:pt idx="94">
                  <c:v>-354181090.44751489</c:v>
                </c:pt>
                <c:pt idx="95">
                  <c:v>-354600181.89519632</c:v>
                </c:pt>
                <c:pt idx="96">
                  <c:v>-353524117.19087404</c:v>
                </c:pt>
                <c:pt idx="97">
                  <c:v>-350979608.59399432</c:v>
                </c:pt>
                <c:pt idx="98">
                  <c:v>-347001838.04699039</c:v>
                </c:pt>
                <c:pt idx="99">
                  <c:v>-341634162.53008497</c:v>
                </c:pt>
                <c:pt idx="100">
                  <c:v>-334927763.98483753</c:v>
                </c:pt>
                <c:pt idx="101">
                  <c:v>-326941246.45906639</c:v>
                </c:pt>
                <c:pt idx="102">
                  <c:v>-317740183.50576591</c:v>
                </c:pt>
                <c:pt idx="103">
                  <c:v>-307396619.22604597</c:v>
                </c:pt>
                <c:pt idx="104">
                  <c:v>-295988526.67837393</c:v>
                </c:pt>
                <c:pt idx="105">
                  <c:v>-283599227.68100828</c:v>
                </c:pt>
                <c:pt idx="106">
                  <c:v>-270316778.30930048</c:v>
                </c:pt>
                <c:pt idx="107">
                  <c:v>-256233324.63243732</c:v>
                </c:pt>
                <c:pt idx="108">
                  <c:v>-241444433.44348925</c:v>
                </c:pt>
                <c:pt idx="109">
                  <c:v>-226048402.91072682</c:v>
                </c:pt>
                <c:pt idx="110">
                  <c:v>-210145558.21586913</c:v>
                </c:pt>
                <c:pt idx="111">
                  <c:v>-193837537.34517294</c:v>
                </c:pt>
                <c:pt idx="112">
                  <c:v>-177226572.26140112</c:v>
                </c:pt>
                <c:pt idx="113">
                  <c:v>-160414770.70823157</c:v>
                </c:pt>
                <c:pt idx="114">
                  <c:v>-143503403.88347977</c:v>
                </c:pt>
                <c:pt idx="115">
                  <c:v>-126592205.16369887</c:v>
                </c:pt>
                <c:pt idx="116">
                  <c:v>-109778684.97075455</c:v>
                </c:pt>
                <c:pt idx="117">
                  <c:v>-93157466.741506815</c:v>
                </c:pt>
                <c:pt idx="118">
                  <c:v>-76819648.795790687</c:v>
                </c:pt>
                <c:pt idx="119">
                  <c:v>-60852196.696674377</c:v>
                </c:pt>
                <c:pt idx="120">
                  <c:v>-45337370.462044328</c:v>
                </c:pt>
                <c:pt idx="121">
                  <c:v>-30352190.719637543</c:v>
                </c:pt>
                <c:pt idx="122">
                  <c:v>-15967947.600741684</c:v>
                </c:pt>
                <c:pt idx="123">
                  <c:v>-2249755.8430990279</c:v>
                </c:pt>
                <c:pt idx="124">
                  <c:v>10743840.776467517</c:v>
                </c:pt>
                <c:pt idx="125">
                  <c:v>22961212.931960016</c:v>
                </c:pt>
                <c:pt idx="126">
                  <c:v>34357934.805623859</c:v>
                </c:pt>
                <c:pt idx="127">
                  <c:v>44897016.767636657</c:v>
                </c:pt>
                <c:pt idx="128">
                  <c:v>54549080.156593159</c:v>
                </c:pt>
                <c:pt idx="129">
                  <c:v>63292473.073922262</c:v>
                </c:pt>
                <c:pt idx="130">
                  <c:v>71113326.547600299</c:v>
                </c:pt>
                <c:pt idx="131">
                  <c:v>78005550.867077947</c:v>
                </c:pt>
                <c:pt idx="132">
                  <c:v>83970772.338901415</c:v>
                </c:pt>
                <c:pt idx="133">
                  <c:v>89018211.157767266</c:v>
                </c:pt>
                <c:pt idx="134">
                  <c:v>93164501.527377158</c:v>
                </c:pt>
                <c:pt idx="135">
                  <c:v>96433455.596226394</c:v>
                </c:pt>
                <c:pt idx="136">
                  <c:v>98855773.192128733</c:v>
                </c:pt>
                <c:pt idx="137">
                  <c:v>100468699.74279413</c:v>
                </c:pt>
                <c:pt idx="138">
                  <c:v>101315635.15508568</c:v>
                </c:pt>
                <c:pt idx="139">
                  <c:v>101445696.78989714</c:v>
                </c:pt>
                <c:pt idx="140">
                  <c:v>100913240.01014392</c:v>
                </c:pt>
                <c:pt idx="141">
                  <c:v>99777340.093694314</c:v>
                </c:pt>
                <c:pt idx="142">
                  <c:v>98101239.588784695</c:v>
                </c:pt>
                <c:pt idx="143">
                  <c:v>95951765.444525123</c:v>
                </c:pt>
                <c:pt idx="144">
                  <c:v>93398720.471543819</c:v>
                </c:pt>
                <c:pt idx="145">
                  <c:v>90514253.876075715</c:v>
                </c:pt>
                <c:pt idx="146">
                  <c:v>87372215.763398439</c:v>
                </c:pt>
                <c:pt idx="147">
                  <c:v>84047500.622423738</c:v>
                </c:pt>
                <c:pt idx="148">
                  <c:v>80615384.881519035</c:v>
                </c:pt>
                <c:pt idx="149">
                  <c:v>77150863.665779412</c:v>
                </c:pt>
                <c:pt idx="150">
                  <c:v>73727991.887616873</c:v>
                </c:pt>
                <c:pt idx="151">
                  <c:v>70419234.765768528</c:v>
                </c:pt>
                <c:pt idx="152">
                  <c:v>67294832.792840779</c:v>
                </c:pt>
                <c:pt idx="153">
                  <c:v>64422186.058954015</c:v>
                </c:pt>
                <c:pt idx="154">
                  <c:v>61865262.689693049</c:v>
                </c:pt>
                <c:pt idx="155">
                  <c:v>59684035.971605599</c:v>
                </c:pt>
                <c:pt idx="156">
                  <c:v>57933954.51922515</c:v>
                </c:pt>
                <c:pt idx="157">
                  <c:v>56665449.585739896</c:v>
                </c:pt>
                <c:pt idx="158">
                  <c:v>55923483.336791575</c:v>
                </c:pt>
                <c:pt idx="159">
                  <c:v>55747141.595651299</c:v>
                </c:pt>
                <c:pt idx="160">
                  <c:v>56169274.230430722</c:v>
                </c:pt>
                <c:pt idx="161">
                  <c:v>57216185.9926292</c:v>
                </c:pt>
                <c:pt idx="162">
                  <c:v>58907380.233826846</c:v>
                </c:pt>
                <c:pt idx="163">
                  <c:v>61255357.526611269</c:v>
                </c:pt>
                <c:pt idx="164">
                  <c:v>64265470.799814612</c:v>
                </c:pt>
                <c:pt idx="165">
                  <c:v>67935838.169970393</c:v>
                </c:pt>
                <c:pt idx="166">
                  <c:v>72257314.213745028</c:v>
                </c:pt>
                <c:pt idx="167">
                  <c:v>77213519.983227313</c:v>
                </c:pt>
                <c:pt idx="168">
                  <c:v>82780931.620663971</c:v>
                </c:pt>
                <c:pt idx="169">
                  <c:v>88929026.984830737</c:v>
                </c:pt>
                <c:pt idx="170">
                  <c:v>95620489.261042669</c:v>
                </c:pt>
                <c:pt idx="171">
                  <c:v>102811466.09410433</c:v>
                </c:pt>
                <c:pt idx="172">
                  <c:v>110451882.36152636</c:v>
                </c:pt>
                <c:pt idx="173">
                  <c:v>118485804.29620875</c:v>
                </c:pt>
                <c:pt idx="174">
                  <c:v>126851852.27659203</c:v>
                </c:pt>
                <c:pt idx="175">
                  <c:v>135483659.23088422</c:v>
                </c:pt>
                <c:pt idx="176">
                  <c:v>144310371.25320333</c:v>
                </c:pt>
                <c:pt idx="177">
                  <c:v>153257186.70588577</c:v>
                </c:pt>
                <c:pt idx="178">
                  <c:v>162245929.78627521</c:v>
                </c:pt>
                <c:pt idx="179">
                  <c:v>171195654.27017906</c:v>
                </c:pt>
                <c:pt idx="180">
                  <c:v>180023272.90991345</c:v>
                </c:pt>
                <c:pt idx="181">
                  <c:v>188644207.76415497</c:v>
                </c:pt>
                <c:pt idx="182">
                  <c:v>196973056.57123241</c:v>
                </c:pt>
                <c:pt idx="183">
                  <c:v>204924270.1482361</c:v>
                </c:pt>
                <c:pt idx="184">
                  <c:v>212412835.70640558</c:v>
                </c:pt>
                <c:pt idx="185">
                  <c:v>219354960.91934964</c:v>
                </c:pt>
                <c:pt idx="186">
                  <c:v>225668753.56521592</c:v>
                </c:pt>
                <c:pt idx="187">
                  <c:v>231274891.58704001</c:v>
                </c:pt>
                <c:pt idx="188">
                  <c:v>236097278.47708094</c:v>
                </c:pt>
                <c:pt idx="189">
                  <c:v>240063678.99050266</c:v>
                </c:pt>
                <c:pt idx="190">
                  <c:v>243106330.33057639</c:v>
                </c:pt>
                <c:pt idx="191">
                  <c:v>245162524.12072593</c:v>
                </c:pt>
                <c:pt idx="192">
                  <c:v>246175154.68683285</c:v>
                </c:pt>
                <c:pt idx="193">
                  <c:v>246093229.41487053</c:v>
                </c:pt>
                <c:pt idx="194">
                  <c:v>244872337.22226945</c:v>
                </c:pt>
                <c:pt idx="195">
                  <c:v>242475071.48447865</c:v>
                </c:pt>
                <c:pt idx="196">
                  <c:v>238871404.08873761</c:v>
                </c:pt>
                <c:pt idx="197">
                  <c:v>234039007.64265588</c:v>
                </c:pt>
                <c:pt idx="198">
                  <c:v>227963523.24323151</c:v>
                </c:pt>
                <c:pt idx="199">
                  <c:v>220638771.6096136</c:v>
                </c:pt>
                <c:pt idx="200">
                  <c:v>212066905.7972813</c:v>
                </c:pt>
                <c:pt idx="201">
                  <c:v>202258504.139359</c:v>
                </c:pt>
                <c:pt idx="202">
                  <c:v>191232602.4993183</c:v>
                </c:pt>
                <c:pt idx="203">
                  <c:v>179016665.36508796</c:v>
                </c:pt>
                <c:pt idx="204">
                  <c:v>165646495.76436421</c:v>
                </c:pt>
                <c:pt idx="205">
                  <c:v>151166084.4312776</c:v>
                </c:pt>
                <c:pt idx="206">
                  <c:v>135627399.10228899</c:v>
                </c:pt>
                <c:pt idx="207">
                  <c:v>119090115.26087873</c:v>
                </c:pt>
                <c:pt idx="208">
                  <c:v>101621290.08301967</c:v>
                </c:pt>
                <c:pt idx="209">
                  <c:v>83294981.755394369</c:v>
                </c:pt>
                <c:pt idx="210">
                  <c:v>64191816.742715225</c:v>
                </c:pt>
                <c:pt idx="211">
                  <c:v>44398507.966304652</c:v>
                </c:pt>
                <c:pt idx="212">
                  <c:v>24007327.220520325</c:v>
                </c:pt>
                <c:pt idx="213">
                  <c:v>3115535.4938514233</c:v>
                </c:pt>
                <c:pt idx="214">
                  <c:v>-18175224.824840374</c:v>
                </c:pt>
                <c:pt idx="215">
                  <c:v>-39759571.589828283</c:v>
                </c:pt>
                <c:pt idx="216">
                  <c:v>-61529053.873101689</c:v>
                </c:pt>
                <c:pt idx="217">
                  <c:v>-83372847.530755818</c:v>
                </c:pt>
                <c:pt idx="218">
                  <c:v>-105178470.43592863</c:v>
                </c:pt>
                <c:pt idx="219">
                  <c:v>-126832512.3030678</c:v>
                </c:pt>
                <c:pt idx="220">
                  <c:v>-148221373.91540068</c:v>
                </c:pt>
                <c:pt idx="221">
                  <c:v>-169232010.49260387</c:v>
                </c:pt>
                <c:pt idx="222">
                  <c:v>-189752673.89925593</c:v>
                </c:pt>
                <c:pt idx="223">
                  <c:v>-209673648.39710331</c:v>
                </c:pt>
                <c:pt idx="224">
                  <c:v>-228887974.68538225</c:v>
                </c:pt>
                <c:pt idx="225">
                  <c:v>-247292157.05318534</c:v>
                </c:pt>
                <c:pt idx="226">
                  <c:v>-264786848.58552095</c:v>
                </c:pt>
                <c:pt idx="227">
                  <c:v>-281277509.51949286</c:v>
                </c:pt>
                <c:pt idx="228">
                  <c:v>-296675034.03770041</c:v>
                </c:pt>
                <c:pt idx="229">
                  <c:v>-310896341.01124454</c:v>
                </c:pt>
                <c:pt idx="230">
                  <c:v>-323864924.46286738</c:v>
                </c:pt>
                <c:pt idx="231">
                  <c:v>-335511359.80994552</c:v>
                </c:pt>
                <c:pt idx="232">
                  <c:v>-345773762.26511443</c:v>
                </c:pt>
                <c:pt idx="233">
                  <c:v>-354598194.11691999</c:v>
                </c:pt>
                <c:pt idx="234">
                  <c:v>-361939017.98154247</c:v>
                </c:pt>
                <c:pt idx="235">
                  <c:v>-367759193.5065937</c:v>
                </c:pt>
                <c:pt idx="236">
                  <c:v>-372030515.41639066</c:v>
                </c:pt>
                <c:pt idx="237">
                  <c:v>-374733791.211968</c:v>
                </c:pt>
                <c:pt idx="238">
                  <c:v>-375858957.27526796</c:v>
                </c:pt>
                <c:pt idx="239">
                  <c:v>-375405132.57225341</c:v>
                </c:pt>
                <c:pt idx="240">
                  <c:v>-373380609.60084414</c:v>
                </c:pt>
                <c:pt idx="241">
                  <c:v>-369802782.68325627</c:v>
                </c:pt>
                <c:pt idx="242">
                  <c:v>-364698014.15520853</c:v>
                </c:pt>
                <c:pt idx="243">
                  <c:v>-358101439.45319492</c:v>
                </c:pt>
                <c:pt idx="244">
                  <c:v>-350056712.5423401</c:v>
                </c:pt>
                <c:pt idx="245">
                  <c:v>-340615693.55797476</c:v>
                </c:pt>
                <c:pt idx="246">
                  <c:v>-329838080.95086372</c:v>
                </c:pt>
                <c:pt idx="247">
                  <c:v>-317790990.82588995</c:v>
                </c:pt>
                <c:pt idx="248">
                  <c:v>-304548486.54403901</c:v>
                </c:pt>
                <c:pt idx="249">
                  <c:v>-290191062.0149262</c:v>
                </c:pt>
                <c:pt idx="250">
                  <c:v>-274805082.43925744</c:v>
                </c:pt>
                <c:pt idx="251">
                  <c:v>-258482186.56504798</c:v>
                </c:pt>
                <c:pt idx="252">
                  <c:v>-241318654.79596367</c:v>
                </c:pt>
                <c:pt idx="253">
                  <c:v>-223414747.73271275</c:v>
                </c:pt>
                <c:pt idx="254">
                  <c:v>-204874019.93730611</c:v>
                </c:pt>
                <c:pt idx="255">
                  <c:v>-185802613.88362128</c:v>
                </c:pt>
                <c:pt idx="256">
                  <c:v>-166308539.19484594</c:v>
                </c:pt>
                <c:pt idx="257">
                  <c:v>-146500942.36800835</c:v>
                </c:pt>
                <c:pt idx="258">
                  <c:v>-126489372.24722102</c:v>
                </c:pt>
                <c:pt idx="259">
                  <c:v>-106383046.53002006</c:v>
                </c:pt>
                <c:pt idx="260">
                  <c:v>-86290124.575162128</c:v>
                </c:pt>
                <c:pt idx="261">
                  <c:v>-66316991.725520179</c:v>
                </c:pt>
                <c:pt idx="262">
                  <c:v>-46567560.266787082</c:v>
                </c:pt>
                <c:pt idx="263">
                  <c:v>-27142592.012202621</c:v>
                </c:pt>
                <c:pt idx="264">
                  <c:v>-8139047.3364685774</c:v>
                </c:pt>
                <c:pt idx="265">
                  <c:v>10350534.720319718</c:v>
                </c:pt>
                <c:pt idx="266">
                  <c:v>28238620.894066274</c:v>
                </c:pt>
                <c:pt idx="267">
                  <c:v>45443228.566894889</c:v>
                </c:pt>
                <c:pt idx="268">
                  <c:v>61888427.247932702</c:v>
                </c:pt>
                <c:pt idx="269">
                  <c:v>77504793.172429085</c:v>
                </c:pt>
                <c:pt idx="270">
                  <c:v>92229813.878402546</c:v>
                </c:pt>
                <c:pt idx="271">
                  <c:v>106008239.99423611</c:v>
                </c:pt>
                <c:pt idx="272">
                  <c:v>118792381.86485651</c:v>
                </c:pt>
                <c:pt idx="273">
                  <c:v>130542349.05542171</c:v>
                </c:pt>
                <c:pt idx="274">
                  <c:v>141226231.19678321</c:v>
                </c:pt>
                <c:pt idx="275">
                  <c:v>150820219.07317558</c:v>
                </c:pt>
                <c:pt idx="276">
                  <c:v>159308665.29642633</c:v>
                </c:pt>
                <c:pt idx="277">
                  <c:v>166684084.35918185</c:v>
                </c:pt>
                <c:pt idx="278">
                  <c:v>172947092.30884549</c:v>
                </c:pt>
                <c:pt idx="279">
                  <c:v>178106286.73087335</c:v>
                </c:pt>
                <c:pt idx="280">
                  <c:v>182178068.17137679</c:v>
                </c:pt>
                <c:pt idx="281">
                  <c:v>185186404.56143698</c:v>
                </c:pt>
                <c:pt idx="282">
                  <c:v>187162540.62592271</c:v>
                </c:pt>
                <c:pt idx="283">
                  <c:v>188144654.66480279</c:v>
                </c:pt>
                <c:pt idx="284">
                  <c:v>188177465.48196074</c:v>
                </c:pt>
                <c:pt idx="285">
                  <c:v>187311792.60253614</c:v>
                </c:pt>
                <c:pt idx="286">
                  <c:v>185604073.26204437</c:v>
                </c:pt>
                <c:pt idx="287">
                  <c:v>183115839.96654856</c:v>
                </c:pt>
                <c:pt idx="288">
                  <c:v>179913162.71052638</c:v>
                </c:pt>
                <c:pt idx="289">
                  <c:v>176066060.19577321</c:v>
                </c:pt>
                <c:pt idx="290">
                  <c:v>171647884.61876285</c:v>
                </c:pt>
                <c:pt idx="291">
                  <c:v>166734684.78371003</c:v>
                </c:pt>
                <c:pt idx="292">
                  <c:v>161404552.4527646</c:v>
                </c:pt>
                <c:pt idx="293">
                  <c:v>155736956.96218511</c:v>
                </c:pt>
                <c:pt idx="294">
                  <c:v>149812073.21311018</c:v>
                </c:pt>
                <c:pt idx="295">
                  <c:v>143710108.1871497</c:v>
                </c:pt>
                <c:pt idx="296">
                  <c:v>137510631.14007336</c:v>
                </c:pt>
                <c:pt idx="297">
                  <c:v>131291912.59147727</c:v>
                </c:pt>
                <c:pt idx="298">
                  <c:v>125130277.15466082</c:v>
                </c:pt>
                <c:pt idx="299">
                  <c:v>119099475.13964623</c:v>
                </c:pt>
                <c:pt idx="300">
                  <c:v>113270077.7141483</c:v>
                </c:pt>
                <c:pt idx="301">
                  <c:v>107708900.22349244</c:v>
                </c:pt>
                <c:pt idx="302">
                  <c:v>102478458.05232336</c:v>
                </c:pt>
                <c:pt idx="303">
                  <c:v>97636459.160136089</c:v>
                </c:pt>
                <c:pt idx="304">
                  <c:v>93235337.141004831</c:v>
                </c:pt>
                <c:pt idx="305">
                  <c:v>89321828.347563058</c:v>
                </c:pt>
                <c:pt idx="306">
                  <c:v>85936596.282559127</c:v>
                </c:pt>
                <c:pt idx="307">
                  <c:v>83113906.100727201</c:v>
                </c:pt>
                <c:pt idx="308">
                  <c:v>80881351.681942493</c:v>
                </c:pt>
                <c:pt idx="309">
                  <c:v>79259637.336545259</c:v>
                </c:pt>
                <c:pt idx="310">
                  <c:v>78262415.788278222</c:v>
                </c:pt>
                <c:pt idx="311">
                  <c:v>77896183.652608246</c:v>
                </c:pt>
                <c:pt idx="312">
                  <c:v>78160235.191469222</c:v>
                </c:pt>
                <c:pt idx="313">
                  <c:v>79046674.682934403</c:v>
                </c:pt>
                <c:pt idx="314">
                  <c:v>80540487.299301416</c:v>
                </c:pt>
                <c:pt idx="315">
                  <c:v>82619667.942860961</c:v>
                </c:pt>
                <c:pt idx="316">
                  <c:v>85255407.048550352</c:v>
                </c:pt>
                <c:pt idx="317">
                  <c:v>88412331.930024177</c:v>
                </c:pt>
                <c:pt idx="318">
                  <c:v>92048801.823657662</c:v>
                </c:pt>
                <c:pt idx="319">
                  <c:v>96117254.376749188</c:v>
                </c:pt>
                <c:pt idx="320">
                  <c:v>100564600.93479367</c:v>
                </c:pt>
                <c:pt idx="321">
                  <c:v>105332667.61103398</c:v>
                </c:pt>
                <c:pt idx="322">
                  <c:v>110358678.77236553</c:v>
                </c:pt>
                <c:pt idx="323">
                  <c:v>115575779.25166684</c:v>
                </c:pt>
                <c:pt idx="324">
                  <c:v>120913591.30017971</c:v>
                </c:pt>
                <c:pt idx="325">
                  <c:v>126298802.02686591</c:v>
                </c:pt>
                <c:pt idx="326">
                  <c:v>131655776.83675179</c:v>
                </c:pt>
                <c:pt idx="327">
                  <c:v>136907194.17883787</c:v>
                </c:pt>
                <c:pt idx="328">
                  <c:v>141974696.74779925</c:v>
                </c:pt>
                <c:pt idx="329">
                  <c:v>146779554.15356356</c:v>
                </c:pt>
                <c:pt idx="330">
                  <c:v>151243331.98002923</c:v>
                </c:pt>
                <c:pt idx="331">
                  <c:v>155288562.09928474</c:v>
                </c:pt>
                <c:pt idx="332">
                  <c:v>158839409.09120083</c:v>
                </c:pt>
                <c:pt idx="333">
                  <c:v>161822327.64027369</c:v>
                </c:pt>
                <c:pt idx="334">
                  <c:v>164166705.84200734</c:v>
                </c:pt>
                <c:pt idx="335">
                  <c:v>165805489.44942719</c:v>
                </c:pt>
                <c:pt idx="336">
                  <c:v>166675782.22590977</c:v>
                </c:pt>
                <c:pt idx="337">
                  <c:v>166719417.7422621</c:v>
                </c:pt>
                <c:pt idx="338">
                  <c:v>165883498.16276768</c:v>
                </c:pt>
                <c:pt idx="339">
                  <c:v>164120895.80510953</c:v>
                </c:pt>
                <c:pt idx="340">
                  <c:v>161390713.53097218</c:v>
                </c:pt>
                <c:pt idx="341">
                  <c:v>157658700.32568029</c:v>
                </c:pt>
                <c:pt idx="342">
                  <c:v>152897618.75425172</c:v>
                </c:pt>
                <c:pt idx="343">
                  <c:v>147087561.33524966</c:v>
                </c:pt>
                <c:pt idx="344">
                  <c:v>140216213.25027928</c:v>
                </c:pt>
                <c:pt idx="345">
                  <c:v>132279059.20299248</c:v>
                </c:pt>
                <c:pt idx="346">
                  <c:v>123279532.65422365</c:v>
                </c:pt>
                <c:pt idx="347">
                  <c:v>113229106.08624813</c:v>
                </c:pt>
                <c:pt idx="348">
                  <c:v>102147321.38600183</c:v>
                </c:pt>
                <c:pt idx="349">
                  <c:v>90061759.881204039</c:v>
                </c:pt>
                <c:pt idx="350">
                  <c:v>77007952.011379018</c:v>
                </c:pt>
                <c:pt idx="351">
                  <c:v>63029227.064448878</c:v>
                </c:pt>
                <c:pt idx="352">
                  <c:v>48176503.855574459</c:v>
                </c:pt>
                <c:pt idx="353">
                  <c:v>32508023.664918736</c:v>
                </c:pt>
                <c:pt idx="354">
                  <c:v>16089027.181740999</c:v>
                </c:pt>
                <c:pt idx="355">
                  <c:v>-1008622.3794927597</c:v>
                </c:pt>
                <c:pt idx="356">
                  <c:v>-18706867.42256476</c:v>
                </c:pt>
                <c:pt idx="357">
                  <c:v>-36921932.41995196</c:v>
                </c:pt>
                <c:pt idx="358">
                  <c:v>-55564845.354933918</c:v>
                </c:pt>
                <c:pt idx="359">
                  <c:v>-74542000.501343414</c:v>
                </c:pt>
                <c:pt idx="360">
                  <c:v>-93755758.574940935</c:v>
                </c:pt>
                <c:pt idx="361">
                  <c:v>-113105080.007265</c:v>
                </c:pt>
                <c:pt idx="362">
                  <c:v>-132486186.84079777</c:v>
                </c:pt>
                <c:pt idx="363">
                  <c:v>-151793248.52514315</c:v>
                </c:pt>
                <c:pt idx="364">
                  <c:v>-170919086.70940986</c:v>
                </c:pt>
                <c:pt idx="365">
                  <c:v>-189755893.97738984</c:v>
                </c:pt>
                <c:pt idx="366">
                  <c:v>-208195961.36060393</c:v>
                </c:pt>
                <c:pt idx="367">
                  <c:v>-226132409.39068669</c:v>
                </c:pt>
                <c:pt idx="368">
                  <c:v>-243459917.41746873</c:v>
                </c:pt>
                <c:pt idx="369">
                  <c:v>-260075445.92271221</c:v>
                </c:pt>
                <c:pt idx="370">
                  <c:v>-275878946.60185438</c:v>
                </c:pt>
                <c:pt idx="371">
                  <c:v>-290774055.0669232</c:v>
                </c:pt>
                <c:pt idx="372">
                  <c:v>-304668761.14249724</c:v>
                </c:pt>
                <c:pt idx="373">
                  <c:v>-317476051.88229269</c:v>
                </c:pt>
                <c:pt idx="374">
                  <c:v>-329114522.62556827</c:v>
                </c:pt>
                <c:pt idx="375">
                  <c:v>-339508951.63861948</c:v>
                </c:pt>
                <c:pt idx="376">
                  <c:v>-348590834.14557159</c:v>
                </c:pt>
                <c:pt idx="377">
                  <c:v>-356298871.84252954</c:v>
                </c:pt>
                <c:pt idx="378">
                  <c:v>-362579414.30785573</c:v>
                </c:pt>
                <c:pt idx="379">
                  <c:v>-367386849.06648469</c:v>
                </c:pt>
                <c:pt idx="380">
                  <c:v>-370683937.43531942</c:v>
                </c:pt>
                <c:pt idx="381">
                  <c:v>-372442093.6671015</c:v>
                </c:pt>
                <c:pt idx="382">
                  <c:v>-372641605.31887376</c:v>
                </c:pt>
                <c:pt idx="383">
                  <c:v>-371271793.19525665</c:v>
                </c:pt>
                <c:pt idx="384">
                  <c:v>-368331109.65310013</c:v>
                </c:pt>
                <c:pt idx="385">
                  <c:v>-363827174.49947435</c:v>
                </c:pt>
                <c:pt idx="386">
                  <c:v>-357776748.16612637</c:v>
                </c:pt>
                <c:pt idx="387">
                  <c:v>-350205642.29714018</c:v>
                </c:pt>
                <c:pt idx="388">
                  <c:v>-341148568.33928311</c:v>
                </c:pt>
                <c:pt idx="389">
                  <c:v>-330648925.17303443</c:v>
                </c:pt>
                <c:pt idx="390">
                  <c:v>-318758527.26330805</c:v>
                </c:pt>
                <c:pt idx="391">
                  <c:v>-305537275.23912883</c:v>
                </c:pt>
                <c:pt idx="392">
                  <c:v>-291052771.22787064</c:v>
                </c:pt>
                <c:pt idx="393">
                  <c:v>-275379881.6690045</c:v>
                </c:pt>
                <c:pt idx="394">
                  <c:v>-258600250.71175623</c:v>
                </c:pt>
                <c:pt idx="395">
                  <c:v>-240801767.6577906</c:v>
                </c:pt>
                <c:pt idx="396">
                  <c:v>-222077992.24145404</c:v>
                </c:pt>
                <c:pt idx="397">
                  <c:v>-202527541.84372762</c:v>
                </c:pt>
                <c:pt idx="398">
                  <c:v>-182253445.0097059</c:v>
                </c:pt>
                <c:pt idx="399">
                  <c:v>-161362465.88104096</c:v>
                </c:pt>
                <c:pt idx="400">
                  <c:v>-139964404.36265367</c:v>
                </c:pt>
                <c:pt idx="401">
                  <c:v>-118171377.01559022</c:v>
                </c:pt>
                <c:pt idx="402">
                  <c:v>-96097083.80390802</c:v>
                </c:pt>
                <c:pt idx="403">
                  <c:v>-73856065.92188555</c:v>
                </c:pt>
                <c:pt idx="404">
                  <c:v>-51562959.98808413</c:v>
                </c:pt>
                <c:pt idx="405">
                  <c:v>-29331753.914216265</c:v>
                </c:pt>
                <c:pt idx="406">
                  <c:v>-7275049.7394231185</c:v>
                </c:pt>
                <c:pt idx="407">
                  <c:v>14496661.33554776</c:v>
                </c:pt>
                <c:pt idx="408">
                  <c:v>35875706.574126147</c:v>
                </c:pt>
                <c:pt idx="409">
                  <c:v>56757916.981511325</c:v>
                </c:pt>
                <c:pt idx="410">
                  <c:v>77043285.394457489</c:v>
                </c:pt>
                <c:pt idx="411">
                  <c:v>96636592.747543916</c:v>
                </c:pt>
                <c:pt idx="412">
                  <c:v>115447998.11793438</c:v>
                </c:pt>
                <c:pt idx="413">
                  <c:v>133393588.42043531</c:v>
                </c:pt>
                <c:pt idx="414">
                  <c:v>150395883.92448151</c:v>
                </c:pt>
                <c:pt idx="415">
                  <c:v>166384296.09238619</c:v>
                </c:pt>
                <c:pt idx="416">
                  <c:v>181295534.59129089</c:v>
                </c:pt>
                <c:pt idx="417">
                  <c:v>195073960.7071245</c:v>
                </c:pt>
                <c:pt idx="418">
                  <c:v>207671884.78481337</c:v>
                </c:pt>
                <c:pt idx="419">
                  <c:v>219049805.73196977</c:v>
                </c:pt>
                <c:pt idx="420">
                  <c:v>229176591.05032372</c:v>
                </c:pt>
                <c:pt idx="421">
                  <c:v>238029596.29704377</c:v>
                </c:pt>
                <c:pt idx="422">
                  <c:v>245594723.32365066</c:v>
                </c:pt>
                <c:pt idx="423">
                  <c:v>251866417.09010839</c:v>
                </c:pt>
                <c:pt idx="424">
                  <c:v>256847601.30256021</c:v>
                </c:pt>
                <c:pt idx="425">
                  <c:v>260549553.57178742</c:v>
                </c:pt>
                <c:pt idx="426">
                  <c:v>262991721.23244482</c:v>
                </c:pt>
                <c:pt idx="427">
                  <c:v>264201479.39717621</c:v>
                </c:pt>
                <c:pt idx="428">
                  <c:v>264213833.24172676</c:v>
                </c:pt>
                <c:pt idx="429">
                  <c:v>263071066.92394006</c:v>
                </c:pt>
                <c:pt idx="430">
                  <c:v>260822341.92808446</c:v>
                </c:pt>
                <c:pt idx="431">
                  <c:v>257523247.99347395</c:v>
                </c:pt>
                <c:pt idx="432">
                  <c:v>253235310.13007614</c:v>
                </c:pt>
                <c:pt idx="433">
                  <c:v>248025455.54120243</c:v>
                </c:pt>
                <c:pt idx="434">
                  <c:v>241965444.56219846</c:v>
                </c:pt>
                <c:pt idx="435">
                  <c:v>235131269.98203081</c:v>
                </c:pt>
                <c:pt idx="436">
                  <c:v>227602529.34008366</c:v>
                </c:pt>
                <c:pt idx="437">
                  <c:v>219461774.98151377</c:v>
                </c:pt>
                <c:pt idx="438">
                  <c:v>210793846.80990055</c:v>
                </c:pt>
                <c:pt idx="439">
                  <c:v>201685192.79446787</c:v>
                </c:pt>
                <c:pt idx="440">
                  <c:v>192223182.36999699</c:v>
                </c:pt>
                <c:pt idx="441">
                  <c:v>182495417.91014409</c:v>
                </c:pt>
                <c:pt idx="442">
                  <c:v>172589049.45891997</c:v>
                </c:pt>
                <c:pt idx="443">
                  <c:v>162590097.87050965</c:v>
                </c:pt>
                <c:pt idx="444">
                  <c:v>152582791.4348217</c:v>
                </c:pt>
                <c:pt idx="445">
                  <c:v>142648920.95557213</c:v>
                </c:pt>
                <c:pt idx="446">
                  <c:v>132867218.10026495</c:v>
                </c:pt>
                <c:pt idx="447">
                  <c:v>123312761.6582101</c:v>
                </c:pt>
                <c:pt idx="448">
                  <c:v>114056416.12510306</c:v>
                </c:pt>
                <c:pt idx="449">
                  <c:v>105164306.78230473</c:v>
                </c:pt>
                <c:pt idx="450">
                  <c:v>96697335.157716706</c:v>
                </c:pt>
                <c:pt idx="451">
                  <c:v>88710738.44508028</c:v>
                </c:pt>
                <c:pt idx="452">
                  <c:v>81253696.122051835</c:v>
                </c:pt>
                <c:pt idx="453">
                  <c:v>74368986.646950513</c:v>
                </c:pt>
                <c:pt idx="454">
                  <c:v>68092696.732378066</c:v>
                </c:pt>
                <c:pt idx="455">
                  <c:v>62453985.293804228</c:v>
                </c:pt>
                <c:pt idx="456">
                  <c:v>57474903.755694151</c:v>
                </c:pt>
                <c:pt idx="457">
                  <c:v>53170273.969903916</c:v>
                </c:pt>
                <c:pt idx="458">
                  <c:v>49547624.564094126</c:v>
                </c:pt>
                <c:pt idx="459">
                  <c:v>46607186.095066786</c:v>
                </c:pt>
                <c:pt idx="460">
                  <c:v>44341944.936501771</c:v>
                </c:pt>
                <c:pt idx="461">
                  <c:v>42737755.385885179</c:v>
                </c:pt>
                <c:pt idx="462">
                  <c:v>41773509.034812748</c:v>
                </c:pt>
                <c:pt idx="463">
                  <c:v>41421360.013552427</c:v>
                </c:pt>
                <c:pt idx="464">
                  <c:v>41647004.298048258</c:v>
                </c:pt>
                <c:pt idx="465">
                  <c:v>42410010.858536214</c:v>
                </c:pt>
                <c:pt idx="466">
                  <c:v>43664202.036710516</c:v>
                </c:pt>
                <c:pt idx="467">
                  <c:v>45358080.165830806</c:v>
                </c:pt>
                <c:pt idx="468">
                  <c:v>47435297.098043084</c:v>
                </c:pt>
                <c:pt idx="469">
                  <c:v>49835162.978185639</c:v>
                </c:pt>
                <c:pt idx="470">
                  <c:v>52493190.305792429</c:v>
                </c:pt>
                <c:pt idx="471">
                  <c:v>55341669.059170432</c:v>
                </c:pt>
                <c:pt idx="472">
                  <c:v>58310268.419313416</c:v>
                </c:pt>
                <c:pt idx="473">
                  <c:v>61326660.428736769</c:v>
                </c:pt>
                <c:pt idx="474">
                  <c:v>64317160.752603948</c:v>
                </c:pt>
                <c:pt idx="475">
                  <c:v>67207381.578108609</c:v>
                </c:pt>
                <c:pt idx="476">
                  <c:v>69922891.593772158</c:v>
                </c:pt>
                <c:pt idx="477">
                  <c:v>72389877.934005469</c:v>
                </c:pt>
                <c:pt idx="478">
                  <c:v>74535804.956313759</c:v>
                </c:pt>
                <c:pt idx="479">
                  <c:v>76290064.738995463</c:v>
                </c:pt>
                <c:pt idx="480">
                  <c:v>77584614.246046573</c:v>
                </c:pt>
                <c:pt idx="481">
                  <c:v>78354594.202712178</c:v>
                </c:pt>
                <c:pt idx="482">
                  <c:v>78538924.859080523</c:v>
                </c:pt>
                <c:pt idx="483">
                  <c:v>78080873.989276886</c:v>
                </c:pt>
                <c:pt idx="484">
                  <c:v>76928592.678884029</c:v>
                </c:pt>
                <c:pt idx="485">
                  <c:v>75035614.691792995</c:v>
                </c:pt>
                <c:pt idx="486">
                  <c:v>72361315.477861226</c:v>
                </c:pt>
                <c:pt idx="487">
                  <c:v>68871327.182623237</c:v>
                </c:pt>
                <c:pt idx="488">
                  <c:v>64537906.347629622</c:v>
                </c:pt>
                <c:pt idx="489">
                  <c:v>59340251.342297211</c:v>
                </c:pt>
                <c:pt idx="490">
                  <c:v>53264766.94287324</c:v>
                </c:pt>
                <c:pt idx="491">
                  <c:v>46305273.868506521</c:v>
                </c:pt>
                <c:pt idx="492">
                  <c:v>38463161.495425463</c:v>
                </c:pt>
                <c:pt idx="493">
                  <c:v>29747482.394951165</c:v>
                </c:pt>
                <c:pt idx="494">
                  <c:v>20174987.776241079</c:v>
                </c:pt>
                <c:pt idx="495">
                  <c:v>9770103.3571387529</c:v>
                </c:pt>
                <c:pt idx="496">
                  <c:v>-1435154.3670843542</c:v>
                </c:pt>
                <c:pt idx="497">
                  <c:v>-13401321.04021734</c:v>
                </c:pt>
                <c:pt idx="498">
                  <c:v>-26081685.685501158</c:v>
                </c:pt>
                <c:pt idx="499">
                  <c:v>-39422548.970154941</c:v>
                </c:pt>
                <c:pt idx="500">
                  <c:v>-53363536.765024632</c:v>
                </c:pt>
                <c:pt idx="501">
                  <c:v>-67837966.853508517</c:v>
                </c:pt>
                <c:pt idx="502">
                  <c:v>-82773266.242629394</c:v>
                </c:pt>
                <c:pt idx="503">
                  <c:v>-98091436.146328375</c:v>
                </c:pt>
                <c:pt idx="504">
                  <c:v>-113709561.34960628</c:v>
                </c:pt>
                <c:pt idx="505">
                  <c:v>-129540360.3247765</c:v>
                </c:pt>
                <c:pt idx="506">
                  <c:v>-145492772.16025746</c:v>
                </c:pt>
                <c:pt idx="507">
                  <c:v>-161472576.08042663</c:v>
                </c:pt>
                <c:pt idx="508">
                  <c:v>-177383039.08411109</c:v>
                </c:pt>
                <c:pt idx="509">
                  <c:v>-193125587.01123875</c:v>
                </c:pt>
                <c:pt idx="510">
                  <c:v>-208600494.16362882</c:v>
                </c:pt>
                <c:pt idx="511">
                  <c:v>-223707586.45822829</c:v>
                </c:pt>
                <c:pt idx="512">
                  <c:v>-238346952.98045355</c:v>
                </c:pt>
                <c:pt idx="513">
                  <c:v>-252419660.73248464</c:v>
                </c:pt>
                <c:pt idx="514">
                  <c:v>-265828467.33692813</c:v>
                </c:pt>
                <c:pt idx="515">
                  <c:v>-278478526.46058065</c:v>
                </c:pt>
                <c:pt idx="516">
                  <c:v>-290278080.76593459</c:v>
                </c:pt>
                <c:pt idx="517">
                  <c:v>-301139137.27941585</c:v>
                </c:pt>
                <c:pt idx="518">
                  <c:v>-310978120.18446714</c:v>
                </c:pt>
                <c:pt idx="519">
                  <c:v>-319716496.20365536</c:v>
                </c:pt>
                <c:pt idx="520">
                  <c:v>-327281367.92586154</c:v>
                </c:pt>
                <c:pt idx="521">
                  <c:v>-333606030.66089559</c:v>
                </c:pt>
                <c:pt idx="522">
                  <c:v>-338630488.66293401</c:v>
                </c:pt>
                <c:pt idx="523">
                  <c:v>-342301926.85406637</c:v>
                </c:pt>
                <c:pt idx="524">
                  <c:v>-344575134.497922</c:v>
                </c:pt>
                <c:pt idx="525">
                  <c:v>-345412877.61836934</c:v>
                </c:pt>
                <c:pt idx="526">
                  <c:v>-344786217.32722193</c:v>
                </c:pt>
                <c:pt idx="527">
                  <c:v>-342674771.61497319</c:v>
                </c:pt>
                <c:pt idx="528">
                  <c:v>-339066918.56696236</c:v>
                </c:pt>
                <c:pt idx="529">
                  <c:v>-333959939.3910439</c:v>
                </c:pt>
                <c:pt idx="530">
                  <c:v>-327360100.078704</c:v>
                </c:pt>
                <c:pt idx="531">
                  <c:v>-319282670.96637678</c:v>
                </c:pt>
                <c:pt idx="532">
                  <c:v>-309751883.91424018</c:v>
                </c:pt>
                <c:pt idx="533">
                  <c:v>-298800827.27268493</c:v>
                </c:pt>
                <c:pt idx="534">
                  <c:v>-286471279.25859106</c:v>
                </c:pt>
                <c:pt idx="535">
                  <c:v>-272813480.81121504</c:v>
                </c:pt>
                <c:pt idx="536">
                  <c:v>-257885849.43759999</c:v>
                </c:pt>
                <c:pt idx="537">
                  <c:v>-241754635.98667306</c:v>
                </c:pt>
                <c:pt idx="538">
                  <c:v>-224493526.70650077</c:v>
                </c:pt>
                <c:pt idx="539">
                  <c:v>-206183193.33741421</c:v>
                </c:pt>
                <c:pt idx="540">
                  <c:v>-186910794.37199497</c:v>
                </c:pt>
                <c:pt idx="541">
                  <c:v>-166769430.96842492</c:v>
                </c:pt>
                <c:pt idx="542">
                  <c:v>-145857561.3338204</c:v>
                </c:pt>
                <c:pt idx="543">
                  <c:v>-124278377.69650862</c:v>
                </c:pt>
                <c:pt idx="544">
                  <c:v>-102139150.25845835</c:v>
                </c:pt>
                <c:pt idx="545">
                  <c:v>-79550542.759300962</c:v>
                </c:pt>
                <c:pt idx="546">
                  <c:v>-56625904.489799097</c:v>
                </c:pt>
                <c:pt idx="547">
                  <c:v>-33480543.763690576</c:v>
                </c:pt>
                <c:pt idx="548">
                  <c:v>-10230987.991269667</c:v>
                </c:pt>
                <c:pt idx="549">
                  <c:v>13005764.404989097</c:v>
                </c:pt>
                <c:pt idx="550">
                  <c:v>36112994.933924749</c:v>
                </c:pt>
                <c:pt idx="551">
                  <c:v>58975013.519577183</c:v>
                </c:pt>
                <c:pt idx="552">
                  <c:v>81477899.22578679</c:v>
                </c:pt>
                <c:pt idx="553">
                  <c:v>103510227.97954673</c:v>
                </c:pt>
                <c:pt idx="554">
                  <c:v>124963782.14723194</c:v>
                </c:pt>
                <c:pt idx="555">
                  <c:v>145734236.95145485</c:v>
                </c:pt>
                <c:pt idx="556">
                  <c:v>165721818.88656187</c:v>
                </c:pt>
                <c:pt idx="557">
                  <c:v>184831931.49636975</c:v>
                </c:pt>
                <c:pt idx="558">
                  <c:v>202975744.11718732</c:v>
                </c:pt>
                <c:pt idx="559">
                  <c:v>220070739.46062598</c:v>
                </c:pt>
                <c:pt idx="560">
                  <c:v>236041216.21226621</c:v>
                </c:pt>
                <c:pt idx="561">
                  <c:v>250818743.15161827</c:v>
                </c:pt>
                <c:pt idx="562">
                  <c:v>264342561.65356767</c:v>
                </c:pt>
                <c:pt idx="563">
                  <c:v>276559933.8090601</c:v>
                </c:pt>
                <c:pt idx="564">
                  <c:v>287426433.80034155</c:v>
                </c:pt>
                <c:pt idx="565">
                  <c:v>296906180.58064425</c:v>
                </c:pt>
                <c:pt idx="566">
                  <c:v>304972010.33685672</c:v>
                </c:pt>
                <c:pt idx="567">
                  <c:v>311605587.65315443</c:v>
                </c:pt>
                <c:pt idx="568">
                  <c:v>316797454.74064493</c:v>
                </c:pt>
                <c:pt idx="569">
                  <c:v>320547018.54943132</c:v>
                </c:pt>
                <c:pt idx="570">
                  <c:v>322862476.03186452</c:v>
                </c:pt>
                <c:pt idx="571">
                  <c:v>323760678.27575493</c:v>
                </c:pt>
                <c:pt idx="572">
                  <c:v>323266934.67062449</c:v>
                </c:pt>
                <c:pt idx="573">
                  <c:v>321414758.70549393</c:v>
                </c:pt>
                <c:pt idx="574">
                  <c:v>318245557.41993839</c:v>
                </c:pt>
                <c:pt idx="575">
                  <c:v>313808266.93812084</c:v>
                </c:pt>
                <c:pt idx="576">
                  <c:v>308158936.90524942</c:v>
                </c:pt>
                <c:pt idx="577">
                  <c:v>301360267.01449853</c:v>
                </c:pt>
                <c:pt idx="578">
                  <c:v>293481099.1571821</c:v>
                </c:pt>
                <c:pt idx="579">
                  <c:v>284595869.04738623</c:v>
                </c:pt>
                <c:pt idx="580">
                  <c:v>274784021.46192366</c:v>
                </c:pt>
                <c:pt idx="581">
                  <c:v>264129393.49536818</c:v>
                </c:pt>
                <c:pt idx="582">
                  <c:v>252719570.45604452</c:v>
                </c:pt>
                <c:pt idx="583">
                  <c:v>240645219.22063059</c:v>
                </c:pt>
                <c:pt idx="584">
                  <c:v>227999404.02102098</c:v>
                </c:pt>
                <c:pt idx="585">
                  <c:v>214876889.75619662</c:v>
                </c:pt>
                <c:pt idx="586">
                  <c:v>201373438.00317383</c:v>
                </c:pt>
                <c:pt idx="587">
                  <c:v>187585100.94411832</c:v>
                </c:pt>
                <c:pt idx="588">
                  <c:v>173607518.43103075</c:v>
                </c:pt>
                <c:pt idx="589">
                  <c:v>159535223.3751604</c:v>
                </c:pt>
                <c:pt idx="590">
                  <c:v>145460960.57562155</c:v>
                </c:pt>
                <c:pt idx="591">
                  <c:v>131475023.99123797</c:v>
                </c:pt>
                <c:pt idx="592">
                  <c:v>117664617.31220542</c:v>
                </c:pt>
                <c:pt idx="593">
                  <c:v>104113242.50488211</c:v>
                </c:pt>
                <c:pt idx="594">
                  <c:v>90900120.785263315</c:v>
                </c:pt>
                <c:pt idx="595">
                  <c:v>78099650.226114422</c:v>
                </c:pt>
                <c:pt idx="596">
                  <c:v>65780903.921163633</c:v>
                </c:pt>
                <c:pt idx="597">
                  <c:v>54007172.319367141</c:v>
                </c:pt>
                <c:pt idx="598">
                  <c:v>42835553.005313039</c:v>
                </c:pt>
                <c:pt idx="599">
                  <c:v>32316590.840865135</c:v>
                </c:pt>
                <c:pt idx="600">
                  <c:v>22493971.000853628</c:v>
                </c:pt>
                <c:pt idx="601">
                  <c:v>13404267.034868091</c:v>
                </c:pt>
                <c:pt idx="602">
                  <c:v>5076745.6709363461</c:v>
                </c:pt>
                <c:pt idx="603">
                  <c:v>-2466770.3517736793</c:v>
                </c:pt>
                <c:pt idx="604">
                  <c:v>-9211980.5719292462</c:v>
                </c:pt>
                <c:pt idx="605">
                  <c:v>-15152125.811181933</c:v>
                </c:pt>
                <c:pt idx="606">
                  <c:v>-20287947.936418623</c:v>
                </c:pt>
                <c:pt idx="607">
                  <c:v>-24627590.86576575</c:v>
                </c:pt>
                <c:pt idx="608">
                  <c:v>-28186443.746761695</c:v>
                </c:pt>
                <c:pt idx="609">
                  <c:v>-30986927.669575691</c:v>
                </c:pt>
                <c:pt idx="610">
                  <c:v>-33058227.702080131</c:v>
                </c:pt>
                <c:pt idx="611">
                  <c:v>-34435972.443905413</c:v>
                </c:pt>
                <c:pt idx="612">
                  <c:v>-35161863.69014331</c:v>
                </c:pt>
                <c:pt idx="613">
                  <c:v>-35283259.169342697</c:v>
                </c:pt>
                <c:pt idx="614">
                  <c:v>-34852711.671927378</c:v>
                </c:pt>
                <c:pt idx="615">
                  <c:v>-33927468.211687714</c:v>
                </c:pt>
                <c:pt idx="616">
                  <c:v>-32568933.162045397</c:v>
                </c:pt>
                <c:pt idx="617">
                  <c:v>-30842099.578144539</c:v>
                </c:pt>
                <c:pt idx="618">
                  <c:v>-28814953.153541077</c:v>
                </c:pt>
                <c:pt idx="619">
                  <c:v>-26557853.464551978</c:v>
                </c:pt>
                <c:pt idx="620">
                  <c:v>-24142897.324585237</c:v>
                </c:pt>
                <c:pt idx="621">
                  <c:v>-21643269.203937639</c:v>
                </c:pt>
                <c:pt idx="622">
                  <c:v>-19132583.766441096</c:v>
                </c:pt>
                <c:pt idx="623">
                  <c:v>-16684225.632332291</c:v>
                </c:pt>
                <c:pt idx="624">
                  <c:v>-14370691.496424131</c:v>
                </c:pt>
                <c:pt idx="625">
                  <c:v>-12262939.711834408</c:v>
                </c:pt>
                <c:pt idx="626">
                  <c:v>-10429752.392405823</c:v>
                </c:pt>
                <c:pt idx="627">
                  <c:v>-8937114.9918998331</c:v>
                </c:pt>
                <c:pt idx="628">
                  <c:v>-7847618.1857881844</c:v>
                </c:pt>
                <c:pt idx="629">
                  <c:v>-7219886.7130415887</c:v>
                </c:pt>
                <c:pt idx="630">
                  <c:v>-7108039.6318520457</c:v>
                </c:pt>
                <c:pt idx="631">
                  <c:v>-7561186.2063867301</c:v>
                </c:pt>
                <c:pt idx="632">
                  <c:v>-8622961.3731175512</c:v>
                </c:pt>
                <c:pt idx="633">
                  <c:v>-10331104.437015802</c:v>
                </c:pt>
                <c:pt idx="634">
                  <c:v>-12717084.322213441</c:v>
                </c:pt>
                <c:pt idx="635">
                  <c:v>-15805774.350994587</c:v>
                </c:pt>
                <c:pt idx="636">
                  <c:v>-19615179.151764035</c:v>
                </c:pt>
                <c:pt idx="637">
                  <c:v>-24156215.903836995</c:v>
                </c:pt>
                <c:pt idx="638">
                  <c:v>-29432551.717307985</c:v>
                </c:pt>
                <c:pt idx="639">
                  <c:v>-35440498.522982955</c:v>
                </c:pt>
                <c:pt idx="640">
                  <c:v>-42168966.413580656</c:v>
                </c:pt>
                <c:pt idx="641">
                  <c:v>-49599475.936284751</c:v>
                </c:pt>
                <c:pt idx="642">
                  <c:v>-57706229.391610533</c:v>
                </c:pt>
                <c:pt idx="643">
                  <c:v>-66456240.747686893</c:v>
                </c:pt>
                <c:pt idx="644">
                  <c:v>-75809523.335826904</c:v>
                </c:pt>
                <c:pt idx="645">
                  <c:v>-85719334.055936769</c:v>
                </c:pt>
                <c:pt idx="646">
                  <c:v>-96132472.392132118</c:v>
                </c:pt>
                <c:pt idx="647">
                  <c:v>-106989632.12313955</c:v>
                </c:pt>
                <c:pt idx="648">
                  <c:v>-118225803.21170874</c:v>
                </c:pt>
                <c:pt idx="649">
                  <c:v>-129770720.97534329</c:v>
                </c:pt>
                <c:pt idx="650">
                  <c:v>-141549359.28005084</c:v>
                </c:pt>
                <c:pt idx="651">
                  <c:v>-153482464.16217965</c:v>
                </c:pt>
                <c:pt idx="652">
                  <c:v>-165487123.97325045</c:v>
                </c:pt>
                <c:pt idx="653">
                  <c:v>-177477371.86140788</c:v>
                </c:pt>
                <c:pt idx="654">
                  <c:v>-189364816.15268198</c:v>
                </c:pt>
                <c:pt idx="655">
                  <c:v>-201059293.97767016</c:v>
                </c:pt>
                <c:pt idx="656">
                  <c:v>-212469543.3060762</c:v>
                </c:pt>
                <c:pt idx="657">
                  <c:v>-223503888.40418908</c:v>
                </c:pt>
                <c:pt idx="658">
                  <c:v>-234070933.61995322</c:v>
                </c:pt>
                <c:pt idx="659">
                  <c:v>-244080260.32762909</c:v>
                </c:pt>
                <c:pt idx="660">
                  <c:v>-253443121.82968646</c:v>
                </c:pt>
                <c:pt idx="661">
                  <c:v>-262073131.01787683</c:v>
                </c:pt>
                <c:pt idx="662">
                  <c:v>-269886935.63826942</c:v>
                </c:pt>
                <c:pt idx="663">
                  <c:v>-276804876.08621854</c:v>
                </c:pt>
                <c:pt idx="664">
                  <c:v>-282751620.77611327</c:v>
                </c:pt>
                <c:pt idx="665">
                  <c:v>-287656774.28652352</c:v>
                </c:pt>
                <c:pt idx="666">
                  <c:v>-291455453.67283523</c:v>
                </c:pt>
                <c:pt idx="667">
                  <c:v>-294088828.56529433</c:v>
                </c:pt>
                <c:pt idx="668">
                  <c:v>-295504620.92887956</c:v>
                </c:pt>
                <c:pt idx="669">
                  <c:v>-295657560.65073895</c:v>
                </c:pt>
                <c:pt idx="670">
                  <c:v>-294509793.43886948</c:v>
                </c:pt>
                <c:pt idx="671">
                  <c:v>-292031237.86002707</c:v>
                </c:pt>
                <c:pt idx="672">
                  <c:v>-288199888.71296477</c:v>
                </c:pt>
                <c:pt idx="673">
                  <c:v>-283002064.32227945</c:v>
                </c:pt>
                <c:pt idx="674">
                  <c:v>-276432595.74557495</c:v>
                </c:pt>
                <c:pt idx="675">
                  <c:v>-268494956.309322</c:v>
                </c:pt>
                <c:pt idx="676">
                  <c:v>-259201330.32354859</c:v>
                </c:pt>
                <c:pt idx="677">
                  <c:v>-248572620.26918632</c:v>
                </c:pt>
                <c:pt idx="678">
                  <c:v>-236638392.20123413</c:v>
                </c:pt>
                <c:pt idx="679">
                  <c:v>-223436759.56254265</c:v>
                </c:pt>
                <c:pt idx="680">
                  <c:v>-209014206.05366713</c:v>
                </c:pt>
                <c:pt idx="681">
                  <c:v>-193425348.65057918</c:v>
                </c:pt>
                <c:pt idx="682">
                  <c:v>-176732642.3006956</c:v>
                </c:pt>
                <c:pt idx="683">
                  <c:v>-159006028.25553468</c:v>
                </c:pt>
                <c:pt idx="684">
                  <c:v>-140322528.41210932</c:v>
                </c:pt>
                <c:pt idx="685">
                  <c:v>-120765788.43190901</c:v>
                </c:pt>
                <c:pt idx="686">
                  <c:v>-100425572.78304183</c:v>
                </c:pt>
                <c:pt idx="687">
                  <c:v>-79397215.20502688</c:v>
                </c:pt>
                <c:pt idx="688">
                  <c:v>-57781028.424274482</c:v>
                </c:pt>
                <c:pt idx="689">
                  <c:v>-35681677.248951159</c:v>
                </c:pt>
                <c:pt idx="690">
                  <c:v>-13207519.44254753</c:v>
                </c:pt>
                <c:pt idx="691">
                  <c:v>9530080.9859622493</c:v>
                </c:pt>
                <c:pt idx="692">
                  <c:v>32417463.232758321</c:v>
                </c:pt>
                <c:pt idx="693">
                  <c:v>55339396.878657281</c:v>
                </c:pt>
                <c:pt idx="694">
                  <c:v>78179821.6526573</c:v>
                </c:pt>
                <c:pt idx="695">
                  <c:v>100822594.5396257</c:v>
                </c:pt>
                <c:pt idx="696">
                  <c:v>123152238.93531808</c:v>
                </c:pt>
                <c:pt idx="697">
                  <c:v>145054690.53373984</c:v>
                </c:pt>
                <c:pt idx="698">
                  <c:v>166418034.65259653</c:v>
                </c:pt>
                <c:pt idx="699">
                  <c:v>187133229.76199353</c:v>
                </c:pt>
                <c:pt idx="700">
                  <c:v>207094812.07926309</c:v>
                </c:pt>
                <c:pt idx="701">
                  <c:v>226201576.2280933</c:v>
                </c:pt>
                <c:pt idx="702">
                  <c:v>244357227.13201165</c:v>
                </c:pt>
                <c:pt idx="703">
                  <c:v>261470998.51945415</c:v>
                </c:pt>
                <c:pt idx="704">
                  <c:v>277458233.65866792</c:v>
                </c:pt>
                <c:pt idx="705">
                  <c:v>292240924.2137056</c:v>
                </c:pt>
                <c:pt idx="706">
                  <c:v>305748203.41581839</c:v>
                </c:pt>
                <c:pt idx="707">
                  <c:v>317916790.07538605</c:v>
                </c:pt>
                <c:pt idx="708">
                  <c:v>328691380.3157295</c:v>
                </c:pt>
                <c:pt idx="709">
                  <c:v>338024984.28905988</c:v>
                </c:pt>
                <c:pt idx="710">
                  <c:v>345879205.53371942</c:v>
                </c:pt>
                <c:pt idx="711">
                  <c:v>352224461.04774809</c:v>
                </c:pt>
                <c:pt idx="712">
                  <c:v>357040140.58365893</c:v>
                </c:pt>
                <c:pt idx="713">
                  <c:v>360314704.10993308</c:v>
                </c:pt>
                <c:pt idx="714">
                  <c:v>362045716.83293843</c:v>
                </c:pt>
                <c:pt idx="715">
                  <c:v>362239821.6253773</c:v>
                </c:pt>
                <c:pt idx="716">
                  <c:v>360912649.16074198</c:v>
                </c:pt>
                <c:pt idx="717">
                  <c:v>358088666.50416505</c:v>
                </c:pt>
                <c:pt idx="718">
                  <c:v>353800965.35525894</c:v>
                </c:pt>
                <c:pt idx="719">
                  <c:v>348090991.57472128</c:v>
                </c:pt>
                <c:pt idx="720">
                  <c:v>341008218.05045754</c:v>
                </c:pt>
                <c:pt idx="721">
                  <c:v>332609763.36761475</c:v>
                </c:pt>
                <c:pt idx="722">
                  <c:v>322959959.13722563</c:v>
                </c:pt>
                <c:pt idx="723">
                  <c:v>312129869.20726562</c:v>
                </c:pt>
                <c:pt idx="724">
                  <c:v>300196764.3251369</c:v>
                </c:pt>
                <c:pt idx="725">
                  <c:v>287243556.13931769</c:v>
                </c:pt>
                <c:pt idx="726">
                  <c:v>273358194.71791595</c:v>
                </c:pt>
                <c:pt idx="727">
                  <c:v>258633034.02091554</c:v>
                </c:pt>
                <c:pt idx="728">
                  <c:v>243164169.98918378</c:v>
                </c:pt>
                <c:pt idx="729">
                  <c:v>227050756.10512057</c:v>
                </c:pt>
                <c:pt idx="730">
                  <c:v>210394301.4358052</c:v>
                </c:pt>
                <c:pt idx="731">
                  <c:v>193297956.28847644</c:v>
                </c:pt>
                <c:pt idx="732">
                  <c:v>175865790.68935984</c:v>
                </c:pt>
                <c:pt idx="733">
                  <c:v>158202070.93953767</c:v>
                </c:pt>
                <c:pt idx="734">
                  <c:v>140410539.50563812</c:v>
                </c:pt>
                <c:pt idx="735">
                  <c:v>122593703.46837407</c:v>
                </c:pt>
                <c:pt idx="736">
                  <c:v>104852136.67883992</c:v>
                </c:pt>
                <c:pt idx="737">
                  <c:v>87283800.661445618</c:v>
                </c:pt>
                <c:pt idx="738">
                  <c:v>69983389.154302329</c:v>
                </c:pt>
                <c:pt idx="739">
                  <c:v>53041700.993890643</c:v>
                </c:pt>
                <c:pt idx="740">
                  <c:v>36545045.83230713</c:v>
                </c:pt>
                <c:pt idx="741">
                  <c:v>20574686.923956573</c:v>
                </c:pt>
                <c:pt idx="742">
                  <c:v>5206324.9360874891</c:v>
                </c:pt>
                <c:pt idx="743">
                  <c:v>-9490373.5738113821</c:v>
                </c:pt>
                <c:pt idx="744">
                  <c:v>-23452199.708718777</c:v>
                </c:pt>
                <c:pt idx="745">
                  <c:v>-36622774.867909253</c:v>
                </c:pt>
                <c:pt idx="746">
                  <c:v>-48952869.908395573</c:v>
                </c:pt>
                <c:pt idx="747">
                  <c:v>-60400668.674409747</c:v>
                </c:pt>
                <c:pt idx="748">
                  <c:v>-70931974.154919431</c:v>
                </c:pt>
                <c:pt idx="749">
                  <c:v>-80520355.959114268</c:v>
                </c:pt>
                <c:pt idx="750">
                  <c:v>-89147238.239018425</c:v>
                </c:pt>
                <c:pt idx="751">
                  <c:v>-96801927.6335814</c:v>
                </c:pt>
                <c:pt idx="752">
                  <c:v>-103481581.25647354</c:v>
                </c:pt>
                <c:pt idx="753">
                  <c:v>-109191115.19706994</c:v>
                </c:pt>
                <c:pt idx="754">
                  <c:v>-113943054.44733369</c:v>
                </c:pt>
                <c:pt idx="755">
                  <c:v>-117757325.60338178</c:v>
                </c:pt>
                <c:pt idx="756">
                  <c:v>-120660994.11602782</c:v>
                </c:pt>
                <c:pt idx="757">
                  <c:v>-122687948.27650957</c:v>
                </c:pt>
                <c:pt idx="758">
                  <c:v>-123878532.51881203</c:v>
                </c:pt>
                <c:pt idx="759">
                  <c:v>-124279132.9956259</c:v>
                </c:pt>
                <c:pt idx="760">
                  <c:v>-123941718.73812285</c:v>
                </c:pt>
                <c:pt idx="761">
                  <c:v>-122923342.03797014</c:v>
                </c:pt>
                <c:pt idx="762">
                  <c:v>-121285601.99071342</c:v>
                </c:pt>
                <c:pt idx="763">
                  <c:v>-119094075.4107462</c:v>
                </c:pt>
                <c:pt idx="764">
                  <c:v>-116417719.56748863</c:v>
                </c:pt>
                <c:pt idx="765">
                  <c:v>-113328251.39835797</c:v>
                </c:pt>
                <c:pt idx="766">
                  <c:v>-109899508.02515797</c:v>
                </c:pt>
                <c:pt idx="767">
                  <c:v>-106206793.53524268</c:v>
                </c:pt>
                <c:pt idx="768">
                  <c:v>-102326217.08649628</c:v>
                </c:pt>
                <c:pt idx="769">
                  <c:v>-98334027.454732135</c:v>
                </c:pt>
                <c:pt idx="770">
                  <c:v>-94305949.163515866</c:v>
                </c:pt>
                <c:pt idx="771">
                  <c:v>-90316525.319176123</c:v>
                </c:pt>
                <c:pt idx="772">
                  <c:v>-86438472.218262643</c:v>
                </c:pt>
                <c:pt idx="773">
                  <c:v>-82742050.701177955</c:v>
                </c:pt>
                <c:pt idx="774">
                  <c:v>-79294459.095037267</c:v>
                </c:pt>
                <c:pt idx="775">
                  <c:v>-76159252.421815857</c:v>
                </c:pt>
                <c:pt idx="776">
                  <c:v>-73395792.345883086</c:v>
                </c:pt>
                <c:pt idx="777">
                  <c:v>-71058732.099566355</c:v>
                </c:pt>
                <c:pt idx="778">
                  <c:v>-69197540.358194828</c:v>
                </c:pt>
                <c:pt idx="779">
                  <c:v>-67856067.739173651</c:v>
                </c:pt>
                <c:pt idx="780">
                  <c:v>-67072159.275169373</c:v>
                </c:pt>
                <c:pt idx="781">
                  <c:v>-66877315.861985922</c:v>
                </c:pt>
                <c:pt idx="782">
                  <c:v>-67296407.309667319</c:v>
                </c:pt>
                <c:pt idx="783">
                  <c:v>-68347439.233630776</c:v>
                </c:pt>
                <c:pt idx="784">
                  <c:v>-70041375.614090741</c:v>
                </c:pt>
                <c:pt idx="785">
                  <c:v>-72382018.429770321</c:v>
                </c:pt>
                <c:pt idx="786">
                  <c:v>-75365945.338973701</c:v>
                </c:pt>
                <c:pt idx="787">
                  <c:v>-78982505.940865606</c:v>
                </c:pt>
                <c:pt idx="788">
                  <c:v>-83213876.705425024</c:v>
                </c:pt>
                <c:pt idx="789">
                  <c:v>-88035174.215407312</c:v>
                </c:pt>
                <c:pt idx="790">
                  <c:v>-93414625.921044618</c:v>
                </c:pt>
                <c:pt idx="791">
                  <c:v>-99313797.171447679</c:v>
                </c:pt>
                <c:pt idx="792">
                  <c:v>-105687872.85899337</c:v>
                </c:pt>
                <c:pt idx="793">
                  <c:v>-112485991.59759283</c:v>
                </c:pt>
                <c:pt idx="794">
                  <c:v>-119651629.95571718</c:v>
                </c:pt>
                <c:pt idx="795">
                  <c:v>-127123033.88341241</c:v>
                </c:pt>
                <c:pt idx="796">
                  <c:v>-134833694.11209753</c:v>
                </c:pt>
                <c:pt idx="797">
                  <c:v>-142712861.96941406</c:v>
                </c:pt>
                <c:pt idx="798">
                  <c:v>-150686101.74127653</c:v>
                </c:pt>
                <c:pt idx="799">
                  <c:v>-158675875.4319135</c:v>
                </c:pt>
                <c:pt idx="800">
                  <c:v>-166602155.52216268</c:v>
                </c:pt>
                <c:pt idx="801">
                  <c:v>-174383061.1084426</c:v>
                </c:pt>
                <c:pt idx="802">
                  <c:v>-181935512.62144062</c:v>
                </c:pt>
                <c:pt idx="803">
                  <c:v>-189175900.17577824</c:v>
                </c:pt>
                <c:pt idx="804">
                  <c:v>-196020760.49107605</c:v>
                </c:pt>
                <c:pt idx="805">
                  <c:v>-202387457.25168353</c:v>
                </c:pt>
                <c:pt idx="806">
                  <c:v>-208194859.73739409</c:v>
                </c:pt>
                <c:pt idx="807">
                  <c:v>-213364014.56109917</c:v>
                </c:pt>
                <c:pt idx="808">
                  <c:v>-217818805.3914685</c:v>
                </c:pt>
                <c:pt idx="809">
                  <c:v>-221486595.61911464</c:v>
                </c:pt>
                <c:pt idx="810">
                  <c:v>-224298849.04273537</c:v>
                </c:pt>
                <c:pt idx="811">
                  <c:v>-226191723.80652407</c:v>
                </c:pt>
                <c:pt idx="812">
                  <c:v>-227106635.01067448</c:v>
                </c:pt>
                <c:pt idx="813">
                  <c:v>-226990781.64152819</c:v>
                </c:pt>
                <c:pt idx="814">
                  <c:v>-225797633.72532851</c:v>
                </c:pt>
                <c:pt idx="815">
                  <c:v>-223487375.89765769</c:v>
                </c:pt>
                <c:pt idx="816">
                  <c:v>-220027303.89738804</c:v>
                </c:pt>
                <c:pt idx="817">
                  <c:v>-215392170.8369419</c:v>
                </c:pt>
                <c:pt idx="818">
                  <c:v>-209564480.4675149</c:v>
                </c:pt>
                <c:pt idx="819">
                  <c:v>-202534725.04564175</c:v>
                </c:pt>
                <c:pt idx="820">
                  <c:v>-194301565.81354478</c:v>
                </c:pt>
                <c:pt idx="821">
                  <c:v>-184871954.52687609</c:v>
                </c:pt>
                <c:pt idx="822">
                  <c:v>-174261194.89673793</c:v>
                </c:pt>
                <c:pt idx="823">
                  <c:v>-162492943.255023</c:v>
                </c:pt>
                <c:pt idx="824">
                  <c:v>-149599148.19984087</c:v>
                </c:pt>
                <c:pt idx="825">
                  <c:v>-135619929.4279069</c:v>
                </c:pt>
                <c:pt idx="826">
                  <c:v>-120603396.40974103</c:v>
                </c:pt>
                <c:pt idx="827">
                  <c:v>-104605408.00823137</c:v>
                </c:pt>
                <c:pt idx="828">
                  <c:v>-87689274.578136802</c:v>
                </c:pt>
                <c:pt idx="829">
                  <c:v>-69925404.510270774</c:v>
                </c:pt>
                <c:pt idx="830">
                  <c:v>-51390897.596195891</c:v>
                </c:pt>
                <c:pt idx="831">
                  <c:v>-32169087.984352276</c:v>
                </c:pt>
                <c:pt idx="832">
                  <c:v>-12349039.873497471</c:v>
                </c:pt>
                <c:pt idx="833">
                  <c:v>7975000.5583704263</c:v>
                </c:pt>
                <c:pt idx="834">
                  <c:v>28704193.164677083</c:v>
                </c:pt>
                <c:pt idx="835">
                  <c:v>49735727.656553209</c:v>
                </c:pt>
                <c:pt idx="836">
                  <c:v>70963478.851844907</c:v>
                </c:pt>
                <c:pt idx="837">
                  <c:v>92278688.717100829</c:v>
                </c:pt>
                <c:pt idx="838">
                  <c:v>113570670.36966281</c:v>
                </c:pt>
                <c:pt idx="839">
                  <c:v>134727529.0392935</c:v>
                </c:pt>
                <c:pt idx="840">
                  <c:v>155636894.85758078</c:v>
                </c:pt>
                <c:pt idx="841">
                  <c:v>176186662.24976885</c:v>
                </c:pt>
                <c:pt idx="842">
                  <c:v>196265730.64832437</c:v>
                </c:pt>
                <c:pt idx="843">
                  <c:v>215764741.23093128</c:v>
                </c:pt>
                <c:pt idx="844">
                  <c:v>234576804.40775323</c:v>
                </c:pt>
                <c:pt idx="845">
                  <c:v>252598212.8437162</c:v>
                </c:pt>
                <c:pt idx="846">
                  <c:v>269729134.9006511</c:v>
                </c:pt>
                <c:pt idx="847">
                  <c:v>285874283.520787</c:v>
                </c:pt>
                <c:pt idx="848">
                  <c:v>300943555.74626833</c:v>
                </c:pt>
                <c:pt idx="849">
                  <c:v>314852638.27779663</c:v>
                </c:pt>
                <c:pt idx="850">
                  <c:v>327523574.71772075</c:v>
                </c:pt>
                <c:pt idx="851">
                  <c:v>338885290.4170332</c:v>
                </c:pt>
                <c:pt idx="852">
                  <c:v>348874071.1498729</c:v>
                </c:pt>
                <c:pt idx="853">
                  <c:v>357433992.17098761</c:v>
                </c:pt>
                <c:pt idx="854">
                  <c:v>364517294.56875539</c:v>
                </c:pt>
                <c:pt idx="855">
                  <c:v>370084706.20619214</c:v>
                </c:pt>
                <c:pt idx="856">
                  <c:v>374105704.94207406</c:v>
                </c:pt>
                <c:pt idx="857">
                  <c:v>376558722.24094617</c:v>
                </c:pt>
                <c:pt idx="858">
                  <c:v>377431285.71132421</c:v>
                </c:pt>
                <c:pt idx="859">
                  <c:v>376720099.55263734</c:v>
                </c:pt>
                <c:pt idx="860">
                  <c:v>374431062.34018028</c:v>
                </c:pt>
                <c:pt idx="861">
                  <c:v>370579222.03023303</c:v>
                </c:pt>
                <c:pt idx="862">
                  <c:v>365188668.52124262</c:v>
                </c:pt>
                <c:pt idx="863">
                  <c:v>358292364.55820537</c:v>
                </c:pt>
                <c:pt idx="864">
                  <c:v>349931916.21281284</c:v>
                </c:pt>
                <c:pt idx="865">
                  <c:v>340157284.60829127</c:v>
                </c:pt>
                <c:pt idx="866">
                  <c:v>329026440.98188806</c:v>
                </c:pt>
                <c:pt idx="867">
                  <c:v>316604967.58663476</c:v>
                </c:pt>
                <c:pt idx="868">
                  <c:v>302965607.32423311</c:v>
                </c:pt>
                <c:pt idx="869">
                  <c:v>288187765.36986291</c:v>
                </c:pt>
                <c:pt idx="870">
                  <c:v>272356966.39469278</c:v>
                </c:pt>
                <c:pt idx="871">
                  <c:v>255564271.31030387</c:v>
                </c:pt>
                <c:pt idx="872">
                  <c:v>237905657.74883753</c:v>
                </c:pt>
                <c:pt idx="873">
                  <c:v>219481368.75128451</c:v>
                </c:pt>
                <c:pt idx="874">
                  <c:v>200395234.36207682</c:v>
                </c:pt>
                <c:pt idx="875">
                  <c:v>180753971.01933894</c:v>
                </c:pt>
                <c:pt idx="876">
                  <c:v>160666463.78547859</c:v>
                </c:pt>
                <c:pt idx="877">
                  <c:v>140243036.58100727</c:v>
                </c:pt>
                <c:pt idx="878">
                  <c:v>119594715.66483365</c:v>
                </c:pt>
                <c:pt idx="879">
                  <c:v>98832491.646116346</c:v>
                </c:pt>
                <c:pt idx="880">
                  <c:v>78066585.315817893</c:v>
                </c:pt>
                <c:pt idx="881">
                  <c:v>57405722.550440826</c:v>
                </c:pt>
                <c:pt idx="882">
                  <c:v>36956423.466107339</c:v>
                </c:pt>
                <c:pt idx="883">
                  <c:v>16822310.889103606</c:v>
                </c:pt>
                <c:pt idx="884">
                  <c:v>-2896556.940333277</c:v>
                </c:pt>
                <c:pt idx="885">
                  <c:v>-22104324.699400067</c:v>
                </c:pt>
                <c:pt idx="886">
                  <c:v>-40709944.83753635</c:v>
                </c:pt>
                <c:pt idx="887">
                  <c:v>-58627744.695681624</c:v>
                </c:pt>
                <c:pt idx="888">
                  <c:v>-75777951.914891601</c:v>
                </c:pt>
                <c:pt idx="889">
                  <c:v>-92087174.471991509</c:v>
                </c:pt>
                <c:pt idx="890">
                  <c:v>-107488832.01945308</c:v>
                </c:pt>
                <c:pt idx="891">
                  <c:v>-121923535.57022665</c:v>
                </c:pt>
                <c:pt idx="892">
                  <c:v>-135339412.95326489</c:v>
                </c:pt>
                <c:pt idx="893">
                  <c:v>-147692377.86902156</c:v>
                </c:pt>
                <c:pt idx="894">
                  <c:v>-158946340.79337242</c:v>
                </c:pt>
                <c:pt idx="895">
                  <c:v>-169073360.40994394</c:v>
                </c:pt>
                <c:pt idx="896">
                  <c:v>-178053734.69175619</c:v>
                </c:pt>
                <c:pt idx="897">
                  <c:v>-185876031.19991833</c:v>
                </c:pt>
                <c:pt idx="898">
                  <c:v>-192537056.61668593</c:v>
                </c:pt>
                <c:pt idx="899">
                  <c:v>-198041765.97911701</c:v>
                </c:pt>
                <c:pt idx="900">
                  <c:v>-202403112.5245229</c:v>
                </c:pt>
                <c:pt idx="901">
                  <c:v>-205641839.49667141</c:v>
                </c:pt>
                <c:pt idx="902">
                  <c:v>-207786215.68888319</c:v>
                </c:pt>
                <c:pt idx="903">
                  <c:v>-208871716.91382208</c:v>
                </c:pt>
                <c:pt idx="904">
                  <c:v>-208940655.98664927</c:v>
                </c:pt>
                <c:pt idx="905">
                  <c:v>-208041764.18550009</c:v>
                </c:pt>
                <c:pt idx="906">
                  <c:v>-206229727.50809357</c:v>
                </c:pt>
                <c:pt idx="907">
                  <c:v>-203564681.37314469</c:v>
                </c:pt>
                <c:pt idx="908">
                  <c:v>-200111667.71756828</c:v>
                </c:pt>
                <c:pt idx="909">
                  <c:v>-195940058.71318829</c:v>
                </c:pt>
                <c:pt idx="910">
                  <c:v>-191122951.56761673</c:v>
                </c:pt>
                <c:pt idx="911">
                  <c:v>-185736539.0814853</c:v>
                </c:pt>
                <c:pt idx="912">
                  <c:v>-179859460.8067328</c:v>
                </c:pt>
                <c:pt idx="913">
                  <c:v>-173572139.78689402</c:v>
                </c:pt>
                <c:pt idx="914">
                  <c:v>-166956109.95941776</c:v>
                </c:pt>
                <c:pt idx="915">
                  <c:v>-160093339.360982</c:v>
                </c:pt>
                <c:pt idx="916">
                  <c:v>-153065554.29953867</c:v>
                </c:pt>
                <c:pt idx="917">
                  <c:v>-145953569.64085385</c:v>
                </c:pt>
                <c:pt idx="918">
                  <c:v>-138836630.30302131</c:v>
                </c:pt>
                <c:pt idx="919">
                  <c:v>-131791768.96011473</c:v>
                </c:pt>
                <c:pt idx="920">
                  <c:v>-124893184.82656276</c:v>
                </c:pt>
                <c:pt idx="921">
                  <c:v>-118211648.22790226</c:v>
                </c:pt>
                <c:pt idx="922">
                  <c:v>-111813935.46262273</c:v>
                </c:pt>
                <c:pt idx="923">
                  <c:v>-105762298.22527993</c:v>
                </c:pt>
                <c:pt idx="924">
                  <c:v>-100113971.59474835</c:v>
                </c:pt>
                <c:pt idx="925">
                  <c:v>-94920724.295364529</c:v>
                </c:pt>
                <c:pt idx="926">
                  <c:v>-90228454.615010053</c:v>
                </c:pt>
                <c:pt idx="927">
                  <c:v>-86076835.015315622</c:v>
                </c:pt>
                <c:pt idx="928">
                  <c:v>-82499008.097728282</c:v>
                </c:pt>
                <c:pt idx="929">
                  <c:v>-79521336.197965354</c:v>
                </c:pt>
                <c:pt idx="930">
                  <c:v>-77163206.473291546</c:v>
                </c:pt>
                <c:pt idx="931">
                  <c:v>-75436892.925120056</c:v>
                </c:pt>
                <c:pt idx="932">
                  <c:v>-74347476.366863489</c:v>
                </c:pt>
                <c:pt idx="933">
                  <c:v>-73892822.906892091</c:v>
                </c:pt>
                <c:pt idx="934">
                  <c:v>-74063621.072248846</c:v>
                </c:pt>
                <c:pt idx="935">
                  <c:v>-74843477.253680408</c:v>
                </c:pt>
                <c:pt idx="936">
                  <c:v>-76209068.709925115</c:v>
                </c:pt>
                <c:pt idx="937">
                  <c:v>-78130352.932331726</c:v>
                </c:pt>
                <c:pt idx="938">
                  <c:v>-80570831.743033066</c:v>
                </c:pt>
                <c:pt idx="939">
                  <c:v>-83487868.084255919</c:v>
                </c:pt>
                <c:pt idx="940">
                  <c:v>-86833053.05599238</c:v>
                </c:pt>
                <c:pt idx="941">
                  <c:v>-90552620.377229393</c:v>
                </c:pt>
                <c:pt idx="942">
                  <c:v>-94587905.084992543</c:v>
                </c:pt>
                <c:pt idx="943">
                  <c:v>-98875842.948391363</c:v>
                </c:pt>
                <c:pt idx="944">
                  <c:v>-103349506.76410958</c:v>
                </c:pt>
                <c:pt idx="945">
                  <c:v>-107938675.4177331</c:v>
                </c:pt>
                <c:pt idx="946">
                  <c:v>-112570431.34395106</c:v>
                </c:pt>
                <c:pt idx="947">
                  <c:v>-117169781.80012491</c:v>
                </c:pt>
                <c:pt idx="948">
                  <c:v>-121660299.18326244</c:v>
                </c:pt>
                <c:pt idx="949">
                  <c:v>-125964775.47181171</c:v>
                </c:pt>
                <c:pt idx="950">
                  <c:v>-130005885.76177134</c:v>
                </c:pt>
                <c:pt idx="951">
                  <c:v>-133706855.79236116</c:v>
                </c:pt>
                <c:pt idx="952">
                  <c:v>-136992128.32039955</c:v>
                </c:pt>
                <c:pt idx="953">
                  <c:v>-139788023.20498818</c:v>
                </c:pt>
                <c:pt idx="954">
                  <c:v>-142023386.10493588</c:v>
                </c:pt>
                <c:pt idx="955">
                  <c:v>-143630220.77044117</c:v>
                </c:pt>
                <c:pt idx="956">
                  <c:v>-144544300.02720815</c:v>
                </c:pt>
                <c:pt idx="957">
                  <c:v>-144705750.70458862</c:v>
                </c:pt>
                <c:pt idx="958">
                  <c:v>-144059607.94839782</c:v>
                </c:pt>
                <c:pt idx="959">
                  <c:v>-142556334.58229506</c:v>
                </c:pt>
                <c:pt idx="960">
                  <c:v>-140152301.43754193</c:v>
                </c:pt>
                <c:pt idx="961">
                  <c:v>-136810224.85746861</c:v>
                </c:pt>
                <c:pt idx="962">
                  <c:v>-132499557.8981359</c:v>
                </c:pt>
                <c:pt idx="963">
                  <c:v>-127196832.08811527</c:v>
                </c:pt>
                <c:pt idx="964">
                  <c:v>-120885946.97541049</c:v>
                </c:pt>
                <c:pt idx="965">
                  <c:v>-113558405.07569739</c:v>
                </c:pt>
                <c:pt idx="966">
                  <c:v>-105213490.24043813</c:v>
                </c:pt>
                <c:pt idx="967">
                  <c:v>-95858387.882876083</c:v>
                </c:pt>
                <c:pt idx="968">
                  <c:v>-85508245.931528717</c:v>
                </c:pt>
                <c:pt idx="969">
                  <c:v>-74186175.821230203</c:v>
                </c:pt>
                <c:pt idx="970">
                  <c:v>-61923193.277831823</c:v>
                </c:pt>
                <c:pt idx="971">
                  <c:v>-48758099.101031259</c:v>
                </c:pt>
                <c:pt idx="972">
                  <c:v>-34737300.597101688</c:v>
                </c:pt>
                <c:pt idx="973">
                  <c:v>-19914574.756330714</c:v>
                </c:pt>
                <c:pt idx="974">
                  <c:v>-4350774.7052834928</c:v>
                </c:pt>
                <c:pt idx="975">
                  <c:v>11886518.611469835</c:v>
                </c:pt>
                <c:pt idx="976">
                  <c:v>28723397.155051112</c:v>
                </c:pt>
                <c:pt idx="977">
                  <c:v>46080076.16286698</c:v>
                </c:pt>
                <c:pt idx="978">
                  <c:v>63871391.034137234</c:v>
                </c:pt>
                <c:pt idx="979">
                  <c:v>82007337.247737169</c:v>
                </c:pt>
                <c:pt idx="980">
                  <c:v>100393649.50443883</c:v>
                </c:pt>
                <c:pt idx="981">
                  <c:v>118932415.98814327</c:v>
                </c:pt>
                <c:pt idx="982">
                  <c:v>137522723.3732146</c:v>
                </c:pt>
                <c:pt idx="983">
                  <c:v>156061327.96955761</c:v>
                </c:pt>
                <c:pt idx="984">
                  <c:v>174443348.19537193</c:v>
                </c:pt>
                <c:pt idx="985">
                  <c:v>192562973.40111387</c:v>
                </c:pt>
                <c:pt idx="986">
                  <c:v>210314183.93827346</c:v>
                </c:pt>
                <c:pt idx="987">
                  <c:v>227591477.27422354</c:v>
                </c:pt>
                <c:pt idx="988">
                  <c:v>244290594.90021071</c:v>
                </c:pt>
                <c:pt idx="989">
                  <c:v>260309244.76402953</c:v>
                </c:pt>
                <c:pt idx="990">
                  <c:v>275547813.98214978</c:v>
                </c:pt>
                <c:pt idx="991">
                  <c:v>289910066.64792991</c:v>
                </c:pt>
                <c:pt idx="992">
                  <c:v>303303821.65256155</c:v>
                </c:pt>
                <c:pt idx="993">
                  <c:v>315641605.57291508</c:v>
                </c:pt>
                <c:pt idx="994">
                  <c:v>326841275.85436624</c:v>
                </c:pt>
                <c:pt idx="995">
                  <c:v>336826609.72591233</c:v>
                </c:pt>
                <c:pt idx="996">
                  <c:v>345527854.52765501</c:v>
                </c:pt>
                <c:pt idx="997">
                  <c:v>352882235.40549707</c:v>
                </c:pt>
                <c:pt idx="998">
                  <c:v>358834416.6325112</c:v>
                </c:pt>
                <c:pt idx="999">
                  <c:v>363336913.14871222</c:v>
                </c:pt>
                <c:pt idx="1000">
                  <c:v>366350449.26846278</c:v>
                </c:pt>
                <c:pt idx="1001">
                  <c:v>367844261.88483006</c:v>
                </c:pt>
                <c:pt idx="1002">
                  <c:v>367796345.9001044</c:v>
                </c:pt>
                <c:pt idx="1003">
                  <c:v>366193640.02845407</c:v>
                </c:pt>
                <c:pt idx="1004">
                  <c:v>363032151.54724455</c:v>
                </c:pt>
                <c:pt idx="1005">
                  <c:v>358317019.01476932</c:v>
                </c:pt>
                <c:pt idx="1006">
                  <c:v>352062512.42072129</c:v>
                </c:pt>
                <c:pt idx="1007">
                  <c:v>344291970.68843544</c:v>
                </c:pt>
                <c:pt idx="1008">
                  <c:v>335037676.90139323</c:v>
                </c:pt>
                <c:pt idx="1009">
                  <c:v>324340672.0773679</c:v>
                </c:pt>
                <c:pt idx="1010">
                  <c:v>312250508.75859416</c:v>
                </c:pt>
                <c:pt idx="1011">
                  <c:v>298824946.12219584</c:v>
                </c:pt>
                <c:pt idx="1012">
                  <c:v>284129588.73857546</c:v>
                </c:pt>
                <c:pt idx="1013">
                  <c:v>268237471.51347414</c:v>
                </c:pt>
                <c:pt idx="1014">
                  <c:v>251228593.73891717</c:v>
                </c:pt>
                <c:pt idx="1015">
                  <c:v>233189405.54642981</c:v>
                </c:pt>
                <c:pt idx="1016">
                  <c:v>214212250.40002042</c:v>
                </c:pt>
                <c:pt idx="1017">
                  <c:v>194394767.58392784</c:v>
                </c:pt>
                <c:pt idx="1018">
                  <c:v>173839258.92877287</c:v>
                </c:pt>
                <c:pt idx="1019">
                  <c:v>152652024.27727032</c:v>
                </c:pt>
                <c:pt idx="1020">
                  <c:v>130942670.41531229</c:v>
                </c:pt>
                <c:pt idx="1021">
                  <c:v>108823398.38426487</c:v>
                </c:pt>
                <c:pt idx="1022">
                  <c:v>86408274.244403049</c:v>
                </c:pt>
                <c:pt idx="1023">
                  <c:v>63812488.476340577</c:v>
                </c:pt>
                <c:pt idx="1024">
                  <c:v>41151609.286371931</c:v>
                </c:pt>
                <c:pt idx="1025">
                  <c:v>18540835.122051157</c:v>
                </c:pt>
                <c:pt idx="1026">
                  <c:v>-3905748.2939418033</c:v>
                </c:pt>
                <c:pt idx="1027">
                  <c:v>-26075901.140855081</c:v>
                </c:pt>
                <c:pt idx="1028">
                  <c:v>-47859947.692691043</c:v>
                </c:pt>
                <c:pt idx="1029">
                  <c:v>-69151474.445382878</c:v>
                </c:pt>
                <c:pt idx="1030">
                  <c:v>-89848003.247739717</c:v>
                </c:pt>
                <c:pt idx="1031">
                  <c:v>-109851634.6923525</c:v>
                </c:pt>
                <c:pt idx="1032">
                  <c:v>-129069657.24415652</c:v>
                </c:pt>
                <c:pt idx="1033">
                  <c:v>-147415117.83873802</c:v>
                </c:pt>
                <c:pt idx="1034">
                  <c:v>-164807349.96800286</c:v>
                </c:pt>
                <c:pt idx="1035">
                  <c:v>-181172455.58530834</c:v>
                </c:pt>
                <c:pt idx="1036">
                  <c:v>-196443737.5033375</c:v>
                </c:pt>
                <c:pt idx="1037">
                  <c:v>-210562079.3232123</c:v>
                </c:pt>
                <c:pt idx="1038">
                  <c:v>-223476270.32009253</c:v>
                </c:pt>
                <c:pt idx="1039">
                  <c:v>-235143273.11573541</c:v>
                </c:pt>
                <c:pt idx="1040">
                  <c:v>-245528432.38933167</c:v>
                </c:pt>
                <c:pt idx="1041">
                  <c:v>-254605623.31122312</c:v>
                </c:pt>
                <c:pt idx="1042">
                  <c:v>-262357338.82664418</c:v>
                </c:pt>
                <c:pt idx="1043">
                  <c:v>-268774715.36519849</c:v>
                </c:pt>
                <c:pt idx="1044">
                  <c:v>-273857497.00294363</c:v>
                </c:pt>
                <c:pt idx="1045">
                  <c:v>-277613938.55457067</c:v>
                </c:pt>
                <c:pt idx="1046">
                  <c:v>-280060648.51971728</c:v>
                </c:pt>
                <c:pt idx="1047">
                  <c:v>-281222373.24677253</c:v>
                </c:pt>
                <c:pt idx="1048">
                  <c:v>-281131724.10632133</c:v>
                </c:pt>
                <c:pt idx="1049">
                  <c:v>-279828849.88151908</c:v>
                </c:pt>
                <c:pt idx="1050">
                  <c:v>-277361056.98103738</c:v>
                </c:pt>
                <c:pt idx="1051">
                  <c:v>-273782380.45898074</c:v>
                </c:pt>
                <c:pt idx="1052">
                  <c:v>-269153109.1824159</c:v>
                </c:pt>
                <c:pt idx="1053">
                  <c:v>-263539268.81834847</c:v>
                </c:pt>
                <c:pt idx="1054">
                  <c:v>-257012066.61565164</c:v>
                </c:pt>
                <c:pt idx="1055">
                  <c:v>-249647302.23140189</c:v>
                </c:pt>
                <c:pt idx="1056">
                  <c:v>-241524749.09322691</c:v>
                </c:pt>
                <c:pt idx="1057">
                  <c:v>-232727510.99796036</c:v>
                </c:pt>
                <c:pt idx="1058">
                  <c:v>-223341358.82047063</c:v>
                </c:pt>
                <c:pt idx="1059">
                  <c:v>-213454052.34387013</c:v>
                </c:pt>
                <c:pt idx="1060">
                  <c:v>-203154652.32221806</c:v>
                </c:pt>
                <c:pt idx="1061">
                  <c:v>-192532827.94885015</c:v>
                </c:pt>
                <c:pt idx="1062">
                  <c:v>-181678164.92691463</c:v>
                </c:pt>
                <c:pt idx="1063">
                  <c:v>-170679479.32355908</c:v>
                </c:pt>
                <c:pt idx="1064">
                  <c:v>-159624142.33560562</c:v>
                </c:pt>
                <c:pt idx="1065">
                  <c:v>-148597421.00285631</c:v>
                </c:pt>
                <c:pt idx="1066">
                  <c:v>-137681839.77612776</c:v>
                </c:pt>
                <c:pt idx="1067">
                  <c:v>-126956567.68167956</c:v>
                </c:pt>
                <c:pt idx="1068">
                  <c:v>-116496835.62313084</c:v>
                </c:pt>
                <c:pt idx="1069">
                  <c:v>-106373388.12776357</c:v>
                </c:pt>
                <c:pt idx="1070">
                  <c:v>-96651973.57803756</c:v>
                </c:pt>
                <c:pt idx="1071">
                  <c:v>-87392876.673196971</c:v>
                </c:pt>
                <c:pt idx="1072">
                  <c:v>-78650496.54223156</c:v>
                </c:pt>
                <c:pt idx="1073">
                  <c:v>-70472973.580598682</c:v>
                </c:pt>
                <c:pt idx="1074">
                  <c:v>-62901867.711612195</c:v>
                </c:pt>
                <c:pt idx="1075">
                  <c:v>-55971890.382039994</c:v>
                </c:pt>
                <c:pt idx="1076">
                  <c:v>-49710692.193131357</c:v>
                </c:pt>
                <c:pt idx="1077">
                  <c:v>-44138707.646088779</c:v>
                </c:pt>
                <c:pt idx="1078">
                  <c:v>-39269058.048018426</c:v>
                </c:pt>
                <c:pt idx="1079">
                  <c:v>-35107513.183898568</c:v>
                </c:pt>
                <c:pt idx="1080">
                  <c:v>-31652511.915362895</c:v>
                </c:pt>
                <c:pt idx="1081">
                  <c:v>-28895241.421397418</c:v>
                </c:pt>
                <c:pt idx="1082">
                  <c:v>-26819774.352789581</c:v>
                </c:pt>
                <c:pt idx="1083">
                  <c:v>-25403262.734528393</c:v>
                </c:pt>
                <c:pt idx="1084">
                  <c:v>-24616187.021713316</c:v>
                </c:pt>
                <c:pt idx="1085">
                  <c:v>-24422658.297999695</c:v>
                </c:pt>
                <c:pt idx="1086">
                  <c:v>-24780771.204320818</c:v>
                </c:pt>
                <c:pt idx="1087">
                  <c:v>-25643004.802575916</c:v>
                </c:pt>
                <c:pt idx="1088">
                  <c:v>-26956668.216961071</c:v>
                </c:pt>
                <c:pt idx="1089">
                  <c:v>-28664387.557451412</c:v>
                </c:pt>
                <c:pt idx="1090">
                  <c:v>-30704630.317987427</c:v>
                </c:pt>
                <c:pt idx="1091">
                  <c:v>-33012263.158596873</c:v>
                </c:pt>
                <c:pt idx="1092">
                  <c:v>-35519138.728146888</c:v>
                </c:pt>
                <c:pt idx="1093">
                  <c:v>-38154706.964385509</c:v>
                </c:pt>
                <c:pt idx="1094">
                  <c:v>-40846646.122194201</c:v>
                </c:pt>
                <c:pt idx="1095">
                  <c:v>-43521508.630897738</c:v>
                </c:pt>
                <c:pt idx="1096">
                  <c:v>-46105376.768058017</c:v>
                </c:pt>
                <c:pt idx="1097">
                  <c:v>-48524523.061435394</c:v>
                </c:pt>
                <c:pt idx="1098">
                  <c:v>-50706070.293176524</c:v>
                </c:pt>
                <c:pt idx="1099">
                  <c:v>-52578645.981119633</c:v>
                </c:pt>
                <c:pt idx="1100">
                  <c:v>-54073026.251394615</c:v>
                </c:pt>
                <c:pt idx="1101">
                  <c:v>-55122764.093892321</c:v>
                </c:pt>
                <c:pt idx="1102">
                  <c:v>-55664797.107250787</c:v>
                </c:pt>
                <c:pt idx="1103">
                  <c:v>-55640029.991700858</c:v>
                </c:pt>
                <c:pt idx="1104">
                  <c:v>-54993887.235510021</c:v>
                </c:pt>
                <c:pt idx="1105">
                  <c:v>-53676831.662336282</c:v>
                </c:pt>
                <c:pt idx="1106">
                  <c:v>-51644844.760992974</c:v>
                </c:pt>
                <c:pt idx="1107">
                  <c:v>-48859865.003927231</c:v>
                </c:pt>
                <c:pt idx="1108">
                  <c:v>-45290180.674267188</c:v>
                </c:pt>
                <c:pt idx="1109">
                  <c:v>-40910774.060892045</c:v>
                </c:pt>
                <c:pt idx="1110">
                  <c:v>-35703614.244484514</c:v>
                </c:pt>
                <c:pt idx="1111">
                  <c:v>-29657896.081982404</c:v>
                </c:pt>
                <c:pt idx="1112">
                  <c:v>-22770223.399523854</c:v>
                </c:pt>
                <c:pt idx="1113">
                  <c:v>-15044734.821807534</c:v>
                </c:pt>
                <c:pt idx="1114">
                  <c:v>-6493171.0957889259</c:v>
                </c:pt>
                <c:pt idx="1115">
                  <c:v>2865116.7945743799</c:v>
                </c:pt>
                <c:pt idx="1116">
                  <c:v>13003218.981304824</c:v>
                </c:pt>
                <c:pt idx="1117">
                  <c:v>23886777.345091343</c:v>
                </c:pt>
                <c:pt idx="1118">
                  <c:v>35474154.793836921</c:v>
                </c:pt>
                <c:pt idx="1119">
                  <c:v>47716662.11170128</c:v>
                </c:pt>
                <c:pt idx="1120">
                  <c:v>60558840.86937055</c:v>
                </c:pt>
                <c:pt idx="1121">
                  <c:v>73938800.463140666</c:v>
                </c:pt>
                <c:pt idx="1122">
                  <c:v>87788606.941307947</c:v>
                </c:pt>
                <c:pt idx="1123">
                  <c:v>102034720.88418739</c:v>
                </c:pt>
                <c:pt idx="1124">
                  <c:v>116598481.23194124</c:v>
                </c:pt>
                <c:pt idx="1125">
                  <c:v>131396631.60487337</c:v>
                </c:pt>
                <c:pt idx="1126">
                  <c:v>146341885.33672258</c:v>
                </c:pt>
                <c:pt idx="1127">
                  <c:v>161343525.14503002</c:v>
                </c:pt>
                <c:pt idx="1128">
                  <c:v>176308033.09620893</c:v>
                </c:pt>
                <c:pt idx="1129">
                  <c:v>191139746.28840348</c:v>
                </c:pt>
                <c:pt idx="1130">
                  <c:v>205741533.47440398</c:v>
                </c:pt>
                <c:pt idx="1131">
                  <c:v>220015487.68127486</c:v>
                </c:pt>
                <c:pt idx="1132">
                  <c:v>233863629.75419974</c:v>
                </c:pt>
                <c:pt idx="1133">
                  <c:v>247188617.66034049</c:v>
                </c:pt>
                <c:pt idx="1134">
                  <c:v>259894456.3349292</c:v>
                </c:pt>
                <c:pt idx="1135">
                  <c:v>271887202.83680892</c:v>
                </c:pt>
                <c:pt idx="1136">
                  <c:v>283075661.6043182</c:v>
                </c:pt>
                <c:pt idx="1137">
                  <c:v>293372064.66463971</c:v>
                </c:pt>
                <c:pt idx="1138">
                  <c:v>302692731.75007886</c:v>
                </c:pt>
                <c:pt idx="1139">
                  <c:v>310958705.41240793</c:v>
                </c:pt>
                <c:pt idx="1140">
                  <c:v>318096356.40058994</c:v>
                </c:pt>
                <c:pt idx="1141">
                  <c:v>324037954.77634829</c:v>
                </c:pt>
                <c:pt idx="1142">
                  <c:v>328722202.48491436</c:v>
                </c:pt>
                <c:pt idx="1143">
                  <c:v>332094723.37291372</c:v>
                </c:pt>
                <c:pt idx="1144">
                  <c:v>334108506.94980693</c:v>
                </c:pt>
                <c:pt idx="1145">
                  <c:v>334724302.52133721</c:v>
                </c:pt>
                <c:pt idx="1146">
                  <c:v>333910960.68059552</c:v>
                </c:pt>
                <c:pt idx="1147">
                  <c:v>331645719.52203071</c:v>
                </c:pt>
                <c:pt idx="1148">
                  <c:v>327914433.34312928</c:v>
                </c:pt>
                <c:pt idx="1149">
                  <c:v>322711742.0147171</c:v>
                </c:pt>
                <c:pt idx="1150">
                  <c:v>316041179.63077247</c:v>
                </c:pt>
                <c:pt idx="1151">
                  <c:v>307915221.48916006</c:v>
                </c:pt>
                <c:pt idx="1152">
                  <c:v>298355268.9025085</c:v>
                </c:pt>
                <c:pt idx="1153">
                  <c:v>287391571.79035288</c:v>
                </c:pt>
                <c:pt idx="1154">
                  <c:v>275063089.45619112</c:v>
                </c:pt>
                <c:pt idx="1155">
                  <c:v>261417290.40304631</c:v>
                </c:pt>
                <c:pt idx="1156">
                  <c:v>246509892.48511431</c:v>
                </c:pt>
                <c:pt idx="1157">
                  <c:v>230404545.12780845</c:v>
                </c:pt>
                <c:pt idx="1158">
                  <c:v>213172455.77087915</c:v>
                </c:pt>
                <c:pt idx="1159">
                  <c:v>194891963.09603661</c:v>
                </c:pt>
                <c:pt idx="1160">
                  <c:v>175648059.98881665</c:v>
                </c:pt>
                <c:pt idx="1161">
                  <c:v>155531869.55123597</c:v>
                </c:pt>
                <c:pt idx="1162">
                  <c:v>134640077.82456717</c:v>
                </c:pt>
                <c:pt idx="1163">
                  <c:v>113074327.19767064</c:v>
                </c:pt>
                <c:pt idx="1164">
                  <c:v>90940574.763493076</c:v>
                </c:pt>
                <c:pt idx="1165">
                  <c:v>68348420.142382711</c:v>
                </c:pt>
                <c:pt idx="1166">
                  <c:v>45410407.514033467</c:v>
                </c:pt>
                <c:pt idx="1167">
                  <c:v>22241306.788305923</c:v>
                </c:pt>
                <c:pt idx="1168">
                  <c:v>-1042621.0023105334</c:v>
                </c:pt>
                <c:pt idx="1169">
                  <c:v>-24324368.890488476</c:v>
                </c:pt>
                <c:pt idx="1170">
                  <c:v>-47486934.466613553</c:v>
                </c:pt>
                <c:pt idx="1171">
                  <c:v>-70414070.36183317</c:v>
                </c:pt>
                <c:pt idx="1172">
                  <c:v>-92991029.4072586</c:v>
                </c:pt>
                <c:pt idx="1173">
                  <c:v>-115105299.19396633</c:v>
                </c:pt>
                <c:pt idx="1174">
                  <c:v>-136647320.83574748</c:v>
                </c:pt>
                <c:pt idx="1175">
                  <c:v>-157511186.85200316</c:v>
                </c:pt>
                <c:pt idx="1176">
                  <c:v>-177595313.24069232</c:v>
                </c:pt>
                <c:pt idx="1177">
                  <c:v>-196803080.99975917</c:v>
                </c:pt>
                <c:pt idx="1178">
                  <c:v>-215043442.57864326</c:v>
                </c:pt>
                <c:pt idx="1179">
                  <c:v>-232231488.99753669</c:v>
                </c:pt>
                <c:pt idx="1180">
                  <c:v>-248288973.65929914</c:v>
                </c:pt>
                <c:pt idx="1181">
                  <c:v>-263144789.19506842</c:v>
                </c:pt>
                <c:pt idx="1182">
                  <c:v>-276735394.02740312</c:v>
                </c:pt>
                <c:pt idx="1183">
                  <c:v>-289005185.70167661</c:v>
                </c:pt>
                <c:pt idx="1184">
                  <c:v>-299906818.42475975</c:v>
                </c:pt>
                <c:pt idx="1185">
                  <c:v>-309401462.65681159</c:v>
                </c:pt>
                <c:pt idx="1186">
                  <c:v>-317459005.02440631</c:v>
                </c:pt>
                <c:pt idx="1187">
                  <c:v>-324058187.25798833</c:v>
                </c:pt>
                <c:pt idx="1188">
                  <c:v>-329186683.30065906</c:v>
                </c:pt>
                <c:pt idx="1189">
                  <c:v>-332841114.18526399</c:v>
                </c:pt>
                <c:pt idx="1190">
                  <c:v>-335027000.72932041</c:v>
                </c:pt>
                <c:pt idx="1191">
                  <c:v>-335758654.54924393</c:v>
                </c:pt>
                <c:pt idx="1192">
                  <c:v>-335059008.34315127</c:v>
                </c:pt>
                <c:pt idx="1193">
                  <c:v>-332959386.83208936</c:v>
                </c:pt>
                <c:pt idx="1194">
                  <c:v>-329499220.17948282</c:v>
                </c:pt>
                <c:pt idx="1195">
                  <c:v>-324725702.12483263</c:v>
                </c:pt>
                <c:pt idx="1196">
                  <c:v>-318693395.46713376</c:v>
                </c:pt>
                <c:pt idx="1197">
                  <c:v>-311463787.91320038</c:v>
                </c:pt>
                <c:pt idx="1198">
                  <c:v>-303104801.66325432</c:v>
                </c:pt>
                <c:pt idx="1199">
                  <c:v>-293690260.43819875</c:v>
                </c:pt>
                <c:pt idx="1200">
                  <c:v>-283299317.95745027</c:v>
                </c:pt>
                <c:pt idx="1201">
                  <c:v>-272015852.15086198</c:v>
                </c:pt>
                <c:pt idx="1202">
                  <c:v>-259927829.63109803</c:v>
                </c:pt>
                <c:pt idx="1203">
                  <c:v>-247126645.16204107</c:v>
                </c:pt>
                <c:pt idx="1204">
                  <c:v>-233706441.03296381</c:v>
                </c:pt>
                <c:pt idx="1205">
                  <c:v>-219763411.38584074</c:v>
                </c:pt>
                <c:pt idx="1206">
                  <c:v>-205395096.64358112</c:v>
                </c:pt>
                <c:pt idx="1207">
                  <c:v>-190699673.24914378</c:v>
                </c:pt>
                <c:pt idx="1208">
                  <c:v>-175775243.94919094</c:v>
                </c:pt>
                <c:pt idx="1209">
                  <c:v>-160719133.84092179</c:v>
                </c:pt>
                <c:pt idx="1210">
                  <c:v>-145627197.34714264</c:v>
                </c:pt>
                <c:pt idx="1211">
                  <c:v>-130593141.19292305</c:v>
                </c:pt>
                <c:pt idx="1212">
                  <c:v>-115707868.32801297</c:v>
                </c:pt>
                <c:pt idx="1213">
                  <c:v>-101058847.57358256</c:v>
                </c:pt>
                <c:pt idx="1214">
                  <c:v>-86729513.571002796</c:v>
                </c:pt>
                <c:pt idx="1215">
                  <c:v>-72798701.375852183</c:v>
                </c:pt>
                <c:pt idx="1216">
                  <c:v>-59340119.773824751</c:v>
                </c:pt>
                <c:pt idx="1217">
                  <c:v>-46421867.098801315</c:v>
                </c:pt>
                <c:pt idx="1218">
                  <c:v>-34105993.009134948</c:v>
                </c:pt>
                <c:pt idx="1219">
                  <c:v>-22448109.328713119</c:v>
                </c:pt>
                <c:pt idx="1220">
                  <c:v>-11497052.687158227</c:v>
                </c:pt>
                <c:pt idx="1221">
                  <c:v>-1294601.301347971</c:v>
                </c:pt>
                <c:pt idx="1222">
                  <c:v>8124752.1686883569</c:v>
                </c:pt>
                <c:pt idx="1223">
                  <c:v>16733970.17961967</c:v>
                </c:pt>
                <c:pt idx="1224">
                  <c:v>24513581.204437762</c:v>
                </c:pt>
                <c:pt idx="1225">
                  <c:v>31451731.337470591</c:v>
                </c:pt>
                <c:pt idx="1226">
                  <c:v>37544176.41622667</c:v>
                </c:pt>
                <c:pt idx="1227">
                  <c:v>42794214.918363869</c:v>
                </c:pt>
                <c:pt idx="1228">
                  <c:v>47212562.3365767</c:v>
                </c:pt>
                <c:pt idx="1229">
                  <c:v>50817168.173105896</c:v>
                </c:pt>
                <c:pt idx="1230">
                  <c:v>53632977.125505596</c:v>
                </c:pt>
                <c:pt idx="1231">
                  <c:v>55691636.453248464</c:v>
                </c:pt>
                <c:pt idx="1232">
                  <c:v>57031151.917419501</c:v>
                </c:pt>
                <c:pt idx="1233">
                  <c:v>57695495.070277117</c:v>
                </c:pt>
                <c:pt idx="1234">
                  <c:v>57734165.034941122</c:v>
                </c:pt>
                <c:pt idx="1235">
                  <c:v>57201708.255187787</c:v>
                </c:pt>
                <c:pt idx="1236">
                  <c:v>56157200.008888051</c:v>
                </c:pt>
                <c:pt idx="1237">
                  <c:v>54663691.763412058</c:v>
                </c:pt>
                <c:pt idx="1238">
                  <c:v>52787628.705645882</c:v>
                </c:pt>
                <c:pt idx="1239">
                  <c:v>50598242.000823736</c:v>
                </c:pt>
                <c:pt idx="1240">
                  <c:v>48166920.521805853</c:v>
                </c:pt>
                <c:pt idx="1241">
                  <c:v>45566566.942208983</c:v>
                </c:pt>
                <c:pt idx="1242">
                  <c:v>42870943.201886438</c:v>
                </c:pt>
                <c:pt idx="1243">
                  <c:v>40154010.430669144</c:v>
                </c:pt>
                <c:pt idx="1244">
                  <c:v>37489268.455650307</c:v>
                </c:pt>
                <c:pt idx="1245">
                  <c:v>34949100.018132709</c:v>
                </c:pt>
                <c:pt idx="1246">
                  <c:v>32604124.788794711</c:v>
                </c:pt>
                <c:pt idx="1247">
                  <c:v>30522568.193893358</c:v>
                </c:pt>
                <c:pt idx="1248">
                  <c:v>28769649.951982632</c:v>
                </c:pt>
                <c:pt idx="1249">
                  <c:v>27406997.070576161</c:v>
                </c:pt>
                <c:pt idx="1250">
                  <c:v>26492085.866427302</c:v>
                </c:pt>
                <c:pt idx="1251">
                  <c:v>26077717.353191376</c:v>
                </c:pt>
                <c:pt idx="1252">
                  <c:v>26211530.087680951</c:v>
                </c:pt>
                <c:pt idx="1253">
                  <c:v>26935554.282605842</c:v>
                </c:pt>
                <c:pt idx="1254">
                  <c:v>28285810.681844294</c:v>
                </c:pt>
                <c:pt idx="1255">
                  <c:v>30291957.356103003</c:v>
                </c:pt>
                <c:pt idx="1256">
                  <c:v>32976987.214838445</c:v>
                </c:pt>
                <c:pt idx="1257">
                  <c:v>36356978.647321492</c:v>
                </c:pt>
                <c:pt idx="1258">
                  <c:v>40440901.3044433</c:v>
                </c:pt>
                <c:pt idx="1259">
                  <c:v>45230478.616371334</c:v>
                </c:pt>
                <c:pt idx="1260">
                  <c:v>50720108.212529451</c:v>
                </c:pt>
                <c:pt idx="1261">
                  <c:v>56896840.972786635</c:v>
                </c:pt>
                <c:pt idx="1262">
                  <c:v>63740418.995485961</c:v>
                </c:pt>
                <c:pt idx="1263">
                  <c:v>71223372.322257102</c:v>
                </c:pt>
                <c:pt idx="1264">
                  <c:v>79311173.814860374</c:v>
                </c:pt>
                <c:pt idx="1265">
                  <c:v>87962451.138807029</c:v>
                </c:pt>
                <c:pt idx="1266">
                  <c:v>97129254.375553131</c:v>
                </c:pt>
                <c:pt idx="1267">
                  <c:v>106757377.36286627</c:v>
                </c:pt>
                <c:pt idx="1268">
                  <c:v>116786730.45464569</c:v>
                </c:pt>
                <c:pt idx="1269">
                  <c:v>127151762.00014856</c:v>
                </c:pt>
                <c:pt idx="1270">
                  <c:v>137781925.47105801</c:v>
                </c:pt>
                <c:pt idx="1271">
                  <c:v>148602188.81599373</c:v>
                </c:pt>
                <c:pt idx="1272">
                  <c:v>159533582.29845026</c:v>
                </c:pt>
                <c:pt idx="1273">
                  <c:v>170493780.77820706</c:v>
                </c:pt>
                <c:pt idx="1274">
                  <c:v>181397716.13018334</c:v>
                </c:pt>
                <c:pt idx="1275">
                  <c:v>192158215.26051459</c:v>
                </c:pt>
                <c:pt idx="1276">
                  <c:v>202686658.97905517</c:v>
                </c:pt>
                <c:pt idx="1277">
                  <c:v>212893656.82207498</c:v>
                </c:pt>
                <c:pt idx="1278">
                  <c:v>222689732.789866</c:v>
                </c:pt>
                <c:pt idx="1279">
                  <c:v>231986016.87228093</c:v>
                </c:pt>
                <c:pt idx="1280">
                  <c:v>240694937.18160039</c:v>
                </c:pt>
                <c:pt idx="1281">
                  <c:v>248730907.4969691</c:v>
                </c:pt>
                <c:pt idx="1282">
                  <c:v>256011005.04812819</c:v>
                </c:pt>
                <c:pt idx="1283">
                  <c:v>262455633.42808706</c:v>
                </c:pt>
                <c:pt idx="1284">
                  <c:v>267989165.62436616</c:v>
                </c:pt>
                <c:pt idx="1285">
                  <c:v>272540562.29566914</c:v>
                </c:pt>
                <c:pt idx="1286">
                  <c:v>276043960.59450436</c:v>
                </c:pt>
                <c:pt idx="1287">
                  <c:v>278439229.04482365</c:v>
                </c:pt>
                <c:pt idx="1288">
                  <c:v>279672484.22597843</c:v>
                </c:pt>
                <c:pt idx="1289">
                  <c:v>279696565.28815591</c:v>
                </c:pt>
                <c:pt idx="1290">
                  <c:v>278471462.62813002</c:v>
                </c:pt>
                <c:pt idx="1291">
                  <c:v>275964697.38531518</c:v>
                </c:pt>
                <c:pt idx="1292">
                  <c:v>272151648.77434647</c:v>
                </c:pt>
                <c:pt idx="1293">
                  <c:v>267015826.64910996</c:v>
                </c:pt>
                <c:pt idx="1294">
                  <c:v>260549087.09147865</c:v>
                </c:pt>
                <c:pt idx="1295">
                  <c:v>252751789.23314297</c:v>
                </c:pt>
                <c:pt idx="1296">
                  <c:v>243632891.94764578</c:v>
                </c:pt>
                <c:pt idx="1297">
                  <c:v>233209989.48903257</c:v>
                </c:pt>
                <c:pt idx="1298">
                  <c:v>221509285.60006696</c:v>
                </c:pt>
                <c:pt idx="1299">
                  <c:v>208565506.06349915</c:v>
                </c:pt>
                <c:pt idx="1300">
                  <c:v>194421750.1210171</c:v>
                </c:pt>
              </c:numCache>
            </c:numRef>
          </c:yVal>
          <c:smooth val="1"/>
        </c:ser>
        <c:axId val="59651968"/>
        <c:axId val="60129280"/>
      </c:scatterChart>
      <c:valAx>
        <c:axId val="59651968"/>
        <c:scaling>
          <c:orientation val="minMax"/>
        </c:scaling>
        <c:axPos val="b"/>
        <c:numFmt formatCode="#,##0" sourceLinked="1"/>
        <c:tickLblPos val="nextTo"/>
        <c:crossAx val="60129280"/>
        <c:crosses val="autoZero"/>
        <c:crossBetween val="midCat"/>
      </c:valAx>
      <c:valAx>
        <c:axId val="60129280"/>
        <c:scaling>
          <c:orientation val="minMax"/>
        </c:scaling>
        <c:axPos val="l"/>
        <c:majorGridlines/>
        <c:numFmt formatCode="#,##0" sourceLinked="1"/>
        <c:tickLblPos val="nextTo"/>
        <c:crossAx val="59651968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9"/>
  <c:chart>
    <c:autoTitleDeleted val="1"/>
    <c:plotArea>
      <c:layout/>
      <c:scatterChart>
        <c:scatterStyle val="smoothMarker"/>
        <c:ser>
          <c:idx val="0"/>
          <c:order val="0"/>
          <c:tx>
            <c:v>Траектория движения Меркурий - Венера</c:v>
          </c:tx>
          <c:marker>
            <c:symbol val="none"/>
          </c:marker>
          <c:xVal>
            <c:numRef>
              <c:f>Лист2!$B$9:$B$1309</c:f>
              <c:numCache>
                <c:formatCode>#,##0</c:formatCode>
                <c:ptCount val="1301"/>
                <c:pt idx="0">
                  <c:v>50290000</c:v>
                </c:pt>
                <c:pt idx="1">
                  <c:v>52888246.463101707</c:v>
                </c:pt>
                <c:pt idx="2">
                  <c:v>60243057.649671003</c:v>
                </c:pt>
                <c:pt idx="3">
                  <c:v>71092309.695970923</c:v>
                </c:pt>
                <c:pt idx="4">
                  <c:v>83517351.719719335</c:v>
                </c:pt>
                <c:pt idx="5">
                  <c:v>95195664.663486302</c:v>
                </c:pt>
                <c:pt idx="6">
                  <c:v>103708441.34688212</c:v>
                </c:pt>
                <c:pt idx="7">
                  <c:v>106864015.41746451</c:v>
                </c:pt>
                <c:pt idx="8">
                  <c:v>102995996.18459372</c:v>
                </c:pt>
                <c:pt idx="9">
                  <c:v>91198090.748449102</c:v>
                </c:pt>
                <c:pt idx="10">
                  <c:v>71465521.674542025</c:v>
                </c:pt>
                <c:pt idx="11">
                  <c:v>44724679.241723575</c:v>
                </c:pt>
                <c:pt idx="12">
                  <c:v>12746703.677379128</c:v>
                </c:pt>
                <c:pt idx="13">
                  <c:v>-22044697.004816528</c:v>
                </c:pt>
                <c:pt idx="14">
                  <c:v>-56847565.774288855</c:v>
                </c:pt>
                <c:pt idx="15">
                  <c:v>-88804169.667672127</c:v>
                </c:pt>
                <c:pt idx="16">
                  <c:v>-115331563.71648994</c:v>
                </c:pt>
                <c:pt idx="17">
                  <c:v>-134419141.40503189</c:v>
                </c:pt>
                <c:pt idx="18">
                  <c:v>-144856198.49069411</c:v>
                </c:pt>
                <c:pt idx="19">
                  <c:v>-146361319.83317566</c:v>
                </c:pt>
                <c:pt idx="20">
                  <c:v>-139597726.67180672</c:v>
                </c:pt>
                <c:pt idx="21">
                  <c:v>-126073041.03998159</c:v>
                </c:pt>
                <c:pt idx="22">
                  <c:v>-107936430.238113</c:v>
                </c:pt>
                <c:pt idx="23">
                  <c:v>-87698959.597529188</c:v>
                </c:pt>
                <c:pt idx="24">
                  <c:v>-67912585.2966263</c:v>
                </c:pt>
                <c:pt idx="25">
                  <c:v>-50848351.283195511</c:v>
                </c:pt>
                <c:pt idx="26">
                  <c:v>-38214369.848011076</c:v>
                </c:pt>
                <c:pt idx="27">
                  <c:v>-30949063.782979459</c:v>
                </c:pt>
                <c:pt idx="28">
                  <c:v>-29115574.310388319</c:v>
                </c:pt>
                <c:pt idx="29">
                  <c:v>-31910401.962564081</c:v>
                </c:pt>
                <c:pt idx="30">
                  <c:v>-37784867.633312747</c:v>
                </c:pt>
                <c:pt idx="31">
                  <c:v>-44663685.506669253</c:v>
                </c:pt>
                <c:pt idx="32">
                  <c:v>-50232632.506823309</c:v>
                </c:pt>
                <c:pt idx="33">
                  <c:v>-52258533.424073078</c:v>
                </c:pt>
                <c:pt idx="34">
                  <c:v>-48900663.307769492</c:v>
                </c:pt>
                <c:pt idx="35">
                  <c:v>-38973719.133517966</c:v>
                </c:pt>
                <c:pt idx="36">
                  <c:v>-22128599.310646266</c:v>
                </c:pt>
                <c:pt idx="37">
                  <c:v>1072414.8206484541</c:v>
                </c:pt>
                <c:pt idx="38">
                  <c:v>29196162.416681159</c:v>
                </c:pt>
                <c:pt idx="39">
                  <c:v>60090275.690015607</c:v>
                </c:pt>
                <c:pt idx="40">
                  <c:v>91127461.029879361</c:v>
                </c:pt>
                <c:pt idx="41">
                  <c:v>119512112.82508379</c:v>
                </c:pt>
                <c:pt idx="42">
                  <c:v>142611076.3677845</c:v>
                </c:pt>
                <c:pt idx="43">
                  <c:v>158267274.07526228</c:v>
                </c:pt>
                <c:pt idx="44">
                  <c:v>165057005.03783792</c:v>
                </c:pt>
                <c:pt idx="45">
                  <c:v>162458758.57473618</c:v>
                </c:pt>
                <c:pt idx="46">
                  <c:v>150912462.888693</c:v>
                </c:pt>
                <c:pt idx="47">
                  <c:v>131761824.32148466</c:v>
                </c:pt>
                <c:pt idx="48">
                  <c:v>107087070.80133533</c:v>
                </c:pt>
                <c:pt idx="49">
                  <c:v>79449148.086112499</c:v>
                </c:pt>
                <c:pt idx="50">
                  <c:v>51577499.006619737</c:v>
                </c:pt>
                <c:pt idx="51">
                  <c:v>26040588.346098773</c:v>
                </c:pt>
                <c:pt idx="52">
                  <c:v>4940434.0535192266</c:v>
                </c:pt>
                <c:pt idx="53">
                  <c:v>-10330693.874501646</c:v>
                </c:pt>
                <c:pt idx="54">
                  <c:v>-19241150.059610855</c:v>
                </c:pt>
                <c:pt idx="55">
                  <c:v>-22159820.874951091</c:v>
                </c:pt>
                <c:pt idx="56">
                  <c:v>-20280557.85972872</c:v>
                </c:pt>
                <c:pt idx="57">
                  <c:v>-15441231.824627647</c:v>
                </c:pt>
                <c:pt idx="58">
                  <c:v>-9860816.7371969558</c:v>
                </c:pt>
                <c:pt idx="59">
                  <c:v>-5828263.7399295941</c:v>
                </c:pt>
                <c:pt idx="60">
                  <c:v>-5383007.9137463942</c:v>
                </c:pt>
                <c:pt idx="61">
                  <c:v>-10027996.621846341</c:v>
                </c:pt>
                <c:pt idx="62">
                  <c:v>-20512006.697317198</c:v>
                </c:pt>
                <c:pt idx="63">
                  <c:v>-36709248.505529471</c:v>
                </c:pt>
                <c:pt idx="64">
                  <c:v>-57611944.444564454</c:v>
                </c:pt>
                <c:pt idx="65">
                  <c:v>-81437270.928451449</c:v>
                </c:pt>
                <c:pt idx="66">
                  <c:v>-105835570.39939782</c:v>
                </c:pt>
                <c:pt idx="67">
                  <c:v>-128173900.87869674</c:v>
                </c:pt>
                <c:pt idx="68">
                  <c:v>-145859415.34088433</c:v>
                </c:pt>
                <c:pt idx="69">
                  <c:v>-156661960.68523753</c:v>
                </c:pt>
                <c:pt idx="70">
                  <c:v>-158995301.26836014</c:v>
                </c:pt>
                <c:pt idx="71">
                  <c:v>-152121504.55572575</c:v>
                </c:pt>
                <c:pt idx="72">
                  <c:v>-136252630.87762308</c:v>
                </c:pt>
                <c:pt idx="73">
                  <c:v>-112536736.06431414</c:v>
                </c:pt>
                <c:pt idx="74">
                  <c:v>-82929703.996923476</c:v>
                </c:pt>
                <c:pt idx="75">
                  <c:v>-49968747.900932372</c:v>
                </c:pt>
                <c:pt idx="76">
                  <c:v>-16475750.004662424</c:v>
                </c:pt>
                <c:pt idx="77">
                  <c:v>14772604.5946289</c:v>
                </c:pt>
                <c:pt idx="78">
                  <c:v>41366809.125420138</c:v>
                </c:pt>
                <c:pt idx="79">
                  <c:v>61538577.500290483</c:v>
                </c:pt>
                <c:pt idx="80">
                  <c:v>74352970.925577328</c:v>
                </c:pt>
                <c:pt idx="81">
                  <c:v>79794982.05329901</c:v>
                </c:pt>
                <c:pt idx="82">
                  <c:v>78740267.821431756</c:v>
                </c:pt>
                <c:pt idx="83">
                  <c:v>72814328.073547721</c:v>
                </c:pt>
                <c:pt idx="84">
                  <c:v>64158479.323622651</c:v>
                </c:pt>
                <c:pt idx="85">
                  <c:v>55132699.924514964</c:v>
                </c:pt>
                <c:pt idx="86">
                  <c:v>47993346.153270297</c:v>
                </c:pt>
                <c:pt idx="87">
                  <c:v>44586859.94219324</c:v>
                </c:pt>
                <c:pt idx="88">
                  <c:v>46098515.50052613</c:v>
                </c:pt>
                <c:pt idx="89">
                  <c:v>52888246.463101722</c:v>
                </c:pt>
                <c:pt idx="90">
                  <c:v>64434542.149145007</c:v>
                </c:pt>
                <c:pt idx="91">
                  <c:v>79393696.216879293</c:v>
                </c:pt>
                <c:pt idx="92">
                  <c:v>95767063.216120139</c:v>
                </c:pt>
                <c:pt idx="93">
                  <c:v>111155274.43494239</c:v>
                </c:pt>
                <c:pt idx="94">
                  <c:v>123067313.74297877</c:v>
                </c:pt>
                <c:pt idx="95">
                  <c:v>129245352.00740305</c:v>
                </c:pt>
                <c:pt idx="96">
                  <c:v>127964169.71004395</c:v>
                </c:pt>
                <c:pt idx="97">
                  <c:v>118267124.11261451</c:v>
                </c:pt>
                <c:pt idx="98">
                  <c:v>100108546.93355846</c:v>
                </c:pt>
                <c:pt idx="99">
                  <c:v>74384192.48988235</c:v>
                </c:pt>
                <c:pt idx="100">
                  <c:v>42845416.226501063</c:v>
                </c:pt>
                <c:pt idx="101">
                  <c:v>7907377.6422783742</c:v>
                </c:pt>
                <c:pt idx="102">
                  <c:v>-27625112.092247218</c:v>
                </c:pt>
                <c:pt idx="103">
                  <c:v>-60880118.771556191</c:v>
                </c:pt>
                <c:pt idx="104">
                  <c:v>-89249425.493855506</c:v>
                </c:pt>
                <c:pt idx="105">
                  <c:v>-110686575.00838988</c:v>
                </c:pt>
                <c:pt idx="106">
                  <c:v>-123935131.32956111</c:v>
                </c:pt>
                <c:pt idx="107">
                  <c:v>-128658956.68248187</c:v>
                </c:pt>
                <c:pt idx="108">
                  <c:v>-125458623.8941409</c:v>
                </c:pt>
                <c:pt idx="109">
                  <c:v>-115772400.18791977</c:v>
                </c:pt>
                <c:pt idx="110">
                  <c:v>-101674741.56903526</c:v>
                </c:pt>
                <c:pt idx="111">
                  <c:v>-85598099.758813873</c:v>
                </c:pt>
                <c:pt idx="112">
                  <c:v>-70013445.135341644</c:v>
                </c:pt>
                <c:pt idx="113">
                  <c:v>-57110039.95227322</c:v>
                </c:pt>
                <c:pt idx="114">
                  <c:v>-48515010.700072922</c:v>
                </c:pt>
                <c:pt idx="115">
                  <c:v>-45088166.560645424</c:v>
                </c:pt>
                <c:pt idx="116">
                  <c:v>-46817937.461082086</c:v>
                </c:pt>
                <c:pt idx="117">
                  <c:v>-52831469.123697251</c:v>
                </c:pt>
                <c:pt idx="118">
                  <c:v>-61517434.029954873</c:v>
                </c:pt>
                <c:pt idx="119">
                  <c:v>-70745823.729303628</c:v>
                </c:pt>
                <c:pt idx="120">
                  <c:v>-78156683.402939022</c:v>
                </c:pt>
                <c:pt idx="121">
                  <c:v>-81480987.106114686</c:v>
                </c:pt>
                <c:pt idx="122">
                  <c:v>-78852737.954864264</c:v>
                </c:pt>
                <c:pt idx="123">
                  <c:v>-69072431.682639822</c:v>
                </c:pt>
                <c:pt idx="124">
                  <c:v>-51788112.558805048</c:v>
                </c:pt>
                <c:pt idx="125">
                  <c:v>-27570610.438367683</c:v>
                </c:pt>
                <c:pt idx="126">
                  <c:v>2127129.0525154248</c:v>
                </c:pt>
                <c:pt idx="127">
                  <c:v>35122102.164565355</c:v>
                </c:pt>
                <c:pt idx="128">
                  <c:v>68746124.439940766</c:v>
                </c:pt>
                <c:pt idx="129">
                  <c:v>100153240.42898686</c:v>
                </c:pt>
                <c:pt idx="130">
                  <c:v>126651466.59632844</c:v>
                </c:pt>
                <c:pt idx="131">
                  <c:v>146017562.57886142</c:v>
                </c:pt>
                <c:pt idx="132">
                  <c:v>156755618.51692945</c:v>
                </c:pt>
                <c:pt idx="133">
                  <c:v>158267274.07526234</c:v>
                </c:pt>
                <c:pt idx="134">
                  <c:v>150912462.88869306</c:v>
                </c:pt>
                <c:pt idx="135">
                  <c:v>135953308.82095847</c:v>
                </c:pt>
                <c:pt idx="136">
                  <c:v>115388457.32224409</c:v>
                </c:pt>
                <c:pt idx="137">
                  <c:v>91698859.582513377</c:v>
                </c:pt>
                <c:pt idx="138">
                  <c:v>67537108.77807571</c:v>
                </c:pt>
                <c:pt idx="139">
                  <c:v>45399460.742195517</c:v>
                </c:pt>
                <c:pt idx="140">
                  <c:v>27321770.643458046</c:v>
                </c:pt>
                <c:pt idx="141">
                  <c:v>14637479.650948636</c:v>
                </c:pt>
                <c:pt idx="142">
                  <c:v>7827883.3045547605</c:v>
                </c:pt>
                <c:pt idx="143">
                  <c:v>6483204.3840652332</c:v>
                </c:pt>
                <c:pt idx="144">
                  <c:v>9378955.3884300105</c:v>
                </c:pt>
                <c:pt idx="145">
                  <c:v>14657480.724494155</c:v>
                </c:pt>
                <c:pt idx="146">
                  <c:v>20091257.90989792</c:v>
                </c:pt>
                <c:pt idx="147">
                  <c:v>23394189.942111652</c:v>
                </c:pt>
                <c:pt idx="148">
                  <c:v>22541042.982369598</c:v>
                </c:pt>
                <c:pt idx="149">
                  <c:v>16054141.600788333</c:v>
                </c:pt>
                <c:pt idx="150">
                  <c:v>3220559.6993247643</c:v>
                </c:pt>
                <c:pt idx="151">
                  <c:v>-15788181.344396263</c:v>
                </c:pt>
                <c:pt idx="152">
                  <c:v>-39909581.293870613</c:v>
                </c:pt>
                <c:pt idx="153">
                  <c:v>-67298168.150785536</c:v>
                </c:pt>
                <c:pt idx="154">
                  <c:v>-95534929.547335729</c:v>
                </c:pt>
                <c:pt idx="155">
                  <c:v>-121912212.20961894</c:v>
                </c:pt>
                <c:pt idx="156">
                  <c:v>-143758555.50216925</c:v>
                </c:pt>
                <c:pt idx="157">
                  <c:v>-158762820.52395281</c:v>
                </c:pt>
                <c:pt idx="158">
                  <c:v>-165256989.93743777</c:v>
                </c:pt>
                <c:pt idx="159">
                  <c:v>-162422145.40778762</c:v>
                </c:pt>
                <c:pt idx="160">
                  <c:v>-150391733.65528899</c:v>
                </c:pt>
                <c:pt idx="161">
                  <c:v>-130239099.21500815</c:v>
                </c:pt>
                <c:pt idx="162">
                  <c:v>-103850771.15805668</c:v>
                </c:pt>
                <c:pt idx="163">
                  <c:v>-73701314.297574431</c:v>
                </c:pt>
                <c:pt idx="164">
                  <c:v>-42557888.227296919</c:v>
                </c:pt>
                <c:pt idx="165">
                  <c:v>-13151446.301487021</c:v>
                </c:pt>
                <c:pt idx="166">
                  <c:v>12144355.443378441</c:v>
                </c:pt>
                <c:pt idx="167">
                  <c:v>31586502.853195935</c:v>
                </c:pt>
                <c:pt idx="168">
                  <c:v>44254258.376455538</c:v>
                </c:pt>
                <c:pt idx="169">
                  <c:v>50135468.805140249</c:v>
                </c:pt>
                <c:pt idx="170">
                  <c:v>50097242.5624156</c:v>
                </c:pt>
                <c:pt idx="171">
                  <c:v>45745294.709381998</c:v>
                </c:pt>
                <c:pt idx="172">
                  <c:v>39190305.798172526</c:v>
                </c:pt>
                <c:pt idx="173">
                  <c:v>32751363.334576331</c:v>
                </c:pt>
                <c:pt idx="174">
                  <c:v>28634473.757173456</c:v>
                </c:pt>
                <c:pt idx="175">
                  <c:v>28627250.170737304</c:v>
                </c:pt>
                <c:pt idx="176">
                  <c:v>33848804.004125401</c:v>
                </c:pt>
                <c:pt idx="177">
                  <c:v>44586859.942193218</c:v>
                </c:pt>
                <c:pt idx="178">
                  <c:v>60243057.649671018</c:v>
                </c:pt>
                <c:pt idx="179">
                  <c:v>79393696.216879234</c:v>
                </c:pt>
                <c:pt idx="180">
                  <c:v>99958547.715594381</c:v>
                </c:pt>
                <c:pt idx="181">
                  <c:v>119456660.95585079</c:v>
                </c:pt>
                <c:pt idx="182">
                  <c:v>135317025.23937955</c:v>
                </c:pt>
                <c:pt idx="183">
                  <c:v>145204961.77885923</c:v>
                </c:pt>
                <c:pt idx="184">
                  <c:v>147323042.10614082</c:v>
                </c:pt>
                <c:pt idx="185">
                  <c:v>140648460.70255309</c:v>
                </c:pt>
                <c:pt idx="186">
                  <c:v>125076720.45900854</c:v>
                </c:pt>
                <c:pt idx="187">
                  <c:v>101453225.85404797</c:v>
                </c:pt>
                <c:pt idx="188">
                  <c:v>71488441.485517725</c:v>
                </c:pt>
                <c:pt idx="189">
                  <c:v>37566890.890436828</c:v>
                </c:pt>
                <c:pt idx="190">
                  <c:v>2473600.4568747245</c:v>
                </c:pt>
                <c:pt idx="191">
                  <c:v>-30928044.124461059</c:v>
                </c:pt>
                <c:pt idx="192">
                  <c:v>-60026971.811813988</c:v>
                </c:pt>
                <c:pt idx="193">
                  <c:v>-82762524.112273827</c:v>
                </c:pt>
                <c:pt idx="194">
                  <c:v>-97852993.10692662</c:v>
                </c:pt>
                <c:pt idx="195">
                  <c:v>-104926390.28583978</c:v>
                </c:pt>
                <c:pt idx="196">
                  <c:v>-104537556.73300779</c:v>
                </c:pt>
                <c:pt idx="197">
                  <c:v>-98070037.037225649</c:v>
                </c:pt>
                <c:pt idx="198">
                  <c:v>-87535638.791369304</c:v>
                </c:pt>
                <c:pt idx="199">
                  <c:v>-75297458.906752482</c:v>
                </c:pt>
                <c:pt idx="200">
                  <c:v>-63751756.466263674</c:v>
                </c:pt>
                <c:pt idx="201">
                  <c:v>-55009180.113558091</c:v>
                </c:pt>
                <c:pt idx="202">
                  <c:v>-50615870.538788214</c:v>
                </c:pt>
                <c:pt idx="203">
                  <c:v>-51349855.229723148</c:v>
                </c:pt>
                <c:pt idx="204">
                  <c:v>-57118578.313143961</c:v>
                </c:pt>
                <c:pt idx="205">
                  <c:v>-66970571.901362859</c:v>
                </c:pt>
                <c:pt idx="206">
                  <c:v>-79219797.180648729</c:v>
                </c:pt>
                <c:pt idx="207">
                  <c:v>-91666890.890436694</c:v>
                </c:pt>
                <c:pt idx="208">
                  <c:v>-101889249.79958148</c:v>
                </c:pt>
                <c:pt idx="209">
                  <c:v>-107563125.32874924</c:v>
                </c:pt>
                <c:pt idx="210">
                  <c:v>-106776788.85097992</c:v>
                </c:pt>
                <c:pt idx="211">
                  <c:v>-98294885.364681512</c:v>
                </c:pt>
                <c:pt idx="212">
                  <c:v>-81740187.205899447</c:v>
                </c:pt>
                <c:pt idx="213">
                  <c:v>-57669322.987490043</c:v>
                </c:pt>
                <c:pt idx="214">
                  <c:v>-27532384.195642706</c:v>
                </c:pt>
                <c:pt idx="215">
                  <c:v>6479076.9055488911</c:v>
                </c:pt>
                <c:pt idx="216">
                  <c:v>41677091.075774699</c:v>
                </c:pt>
                <c:pt idx="217">
                  <c:v>75185066.903536826</c:v>
                </c:pt>
                <c:pt idx="218">
                  <c:v>104270130.00638969</c:v>
                </c:pt>
                <c:pt idx="219">
                  <c:v>126658690.18276459</c:v>
                </c:pt>
                <c:pt idx="220">
                  <c:v>140796008.74547338</c:v>
                </c:pt>
                <c:pt idx="221">
                  <c:v>146017562.57886168</c:v>
                </c:pt>
                <c:pt idx="222">
                  <c:v>142611076.36778435</c:v>
                </c:pt>
                <c:pt idx="223">
                  <c:v>131761824.32148468</c:v>
                </c:pt>
                <c:pt idx="224">
                  <c:v>115388457.32224418</c:v>
                </c:pt>
                <c:pt idx="225">
                  <c:v>95890344.081986934</c:v>
                </c:pt>
                <c:pt idx="226">
                  <c:v>75838495.298984334</c:v>
                </c:pt>
                <c:pt idx="227">
                  <c:v>57649172.238596655</c:v>
                </c:pt>
                <c:pt idx="228">
                  <c:v>43281380.414913788</c:v>
                </c:pt>
                <c:pt idx="229">
                  <c:v>33996352.047045521</c:v>
                </c:pt>
                <c:pt idx="230">
                  <c:v>30209219.894493215</c:v>
                </c:pt>
                <c:pt idx="231">
                  <c:v>31451377.909515254</c:v>
                </c:pt>
                <c:pt idx="232">
                  <c:v>36447988.752595186</c:v>
                </c:pt>
                <c:pt idx="233">
                  <c:v>43300505.983510904</c:v>
                </c:pt>
                <c:pt idx="234">
                  <c:v>49750771.158056647</c:v>
                </c:pt>
                <c:pt idx="235">
                  <c:v>53492902.491234042</c:v>
                </c:pt>
                <c:pt idx="236">
                  <c:v>52493117.629464149</c:v>
                </c:pt>
                <c:pt idx="237">
                  <c:v>45276595.282829612</c:v>
                </c:pt>
                <c:pt idx="238">
                  <c:v>31144610.595440868</c:v>
                </c:pt>
                <c:pt idx="239">
                  <c:v>10293956.878238216</c:v>
                </c:pt>
                <c:pt idx="240">
                  <c:v>-16177014.897228777</c:v>
                </c:pt>
                <c:pt idx="241">
                  <c:v>-46377100.989652209</c:v>
                </c:pt>
                <c:pt idx="242">
                  <c:v>-77832566.396642193</c:v>
                </c:pt>
                <c:pt idx="243">
                  <c:v>-107773109.43195283</c:v>
                </c:pt>
                <c:pt idx="244">
                  <c:v>-133457914.65010685</c:v>
                </c:pt>
                <c:pt idx="245">
                  <c:v>-152501131.85487518</c:v>
                </c:pt>
                <c:pt idx="246">
                  <c:v>-163156130.09872258</c:v>
                </c:pt>
                <c:pt idx="247">
                  <c:v>-164523005.24650276</c:v>
                </c:pt>
                <c:pt idx="248">
                  <c:v>-156653422.32436672</c:v>
                </c:pt>
                <c:pt idx="249">
                  <c:v>-140539740.06707004</c:v>
                </c:pt>
                <c:pt idx="250">
                  <c:v>-117989873.9357222</c:v>
                </c:pt>
                <c:pt idx="251">
                  <c:v>-91403677.448268428</c:v>
                </c:pt>
                <c:pt idx="252">
                  <c:v>-63478955.388430491</c:v>
                </c:pt>
                <c:pt idx="253">
                  <c:v>-36884012.698129207</c:v>
                </c:pt>
                <c:pt idx="254">
                  <c:v>-13937782.779255912</c:v>
                </c:pt>
                <c:pt idx="255">
                  <c:v>3662451.9570798352</c:v>
                </c:pt>
                <c:pt idx="256">
                  <c:v>15031804.694413781</c:v>
                </c:pt>
                <c:pt idx="257">
                  <c:v>20183394.158045556</c:v>
                </c:pt>
                <c:pt idx="258">
                  <c:v>19998530.013294324</c:v>
                </c:pt>
                <c:pt idx="259">
                  <c:v>16085781.461223643</c:v>
                </c:pt>
                <c:pt idx="260">
                  <c:v>10547280.539156202</c:v>
                </c:pt>
                <c:pt idx="261">
                  <c:v>5682329.9704104438</c:v>
                </c:pt>
                <c:pt idx="262">
                  <c:v>3666300.2317228094</c:v>
                </c:pt>
                <c:pt idx="263">
                  <c:v>6245913.5807989538</c:v>
                </c:pt>
                <c:pt idx="264">
                  <c:v>14489931.608028531</c:v>
                </c:pt>
                <c:pt idx="265">
                  <c:v>28627250.170737132</c:v>
                </c:pt>
                <c:pt idx="266">
                  <c:v>47993346.153269812</c:v>
                </c:pt>
                <c:pt idx="267">
                  <c:v>71092309.695971176</c:v>
                </c:pt>
                <c:pt idx="268">
                  <c:v>95767063.216120049</c:v>
                </c:pt>
                <c:pt idx="269">
                  <c:v>119456660.95585035</c:v>
                </c:pt>
                <c:pt idx="270">
                  <c:v>139508509.73885372</c:v>
                </c:pt>
                <c:pt idx="271">
                  <c:v>153506348.29976752</c:v>
                </c:pt>
                <c:pt idx="272">
                  <c:v>159572753.60254142</c:v>
                </c:pt>
                <c:pt idx="273">
                  <c:v>156608070.47400916</c:v>
                </c:pt>
                <c:pt idx="274">
                  <c:v>144435592.85510561</c:v>
                </c:pt>
                <c:pt idx="275">
                  <c:v>123834562.44398639</c:v>
                </c:pt>
                <c:pt idx="276">
                  <c:v>96456615.010967493</c:v>
                </c:pt>
                <c:pt idx="277">
                  <c:v>64635924.254602559</c:v>
                </c:pt>
                <c:pt idx="278">
                  <c:v>31116625.715890802</c:v>
                </c:pt>
                <c:pt idx="279">
                  <c:v>-1268530.8763025366</c:v>
                </c:pt>
                <c:pt idx="280">
                  <c:v>-29928259.262691285</c:v>
                </c:pt>
                <c:pt idx="281">
                  <c:v>-52810449.465179533</c:v>
                </c:pt>
                <c:pt idx="282">
                  <c:v>-68630539.424885035</c:v>
                </c:pt>
                <c:pt idx="283">
                  <c:v>-77002339.389723957</c:v>
                </c:pt>
                <c:pt idx="284">
                  <c:v>-78455418.510372877</c:v>
                </c:pt>
                <c:pt idx="285">
                  <c:v>-74337470.640584305</c:v>
                </c:pt>
                <c:pt idx="286">
                  <c:v>-66614571.630236074</c:v>
                </c:pt>
                <c:pt idx="287">
                  <c:v>-57595095.756058291</c:v>
                </c:pt>
                <c:pt idx="288">
                  <c:v>-49612653.68859797</c:v>
                </c:pt>
                <c:pt idx="289">
                  <c:v>-44708539.261495851</c:v>
                </c:pt>
                <c:pt idx="290">
                  <c:v>-44354181.869710572</c:v>
                </c:pt>
                <c:pt idx="291">
                  <c:v>-49248995.391007863</c:v>
                </c:pt>
                <c:pt idx="292">
                  <c:v>-59219438.151859358</c:v>
                </c:pt>
                <c:pt idx="293">
                  <c:v>-73232260.570440799</c:v>
                </c:pt>
                <c:pt idx="294">
                  <c:v>-89520438.03271009</c:v>
                </c:pt>
                <c:pt idx="295">
                  <c:v>-105805993.66810288</c:v>
                </c:pt>
                <c:pt idx="296">
                  <c:v>-119591612.95027494</c:v>
                </c:pt>
                <c:pt idx="297">
                  <c:v>-128484192.48988202</c:v>
                </c:pt>
                <c:pt idx="298">
                  <c:v>-130509355.24762246</c:v>
                </c:pt>
                <c:pt idx="299">
                  <c:v>-124377023.58731578</c:v>
                </c:pt>
                <c:pt idx="300">
                  <c:v>-109664238.10201541</c:v>
                </c:pt>
                <c:pt idx="301">
                  <c:v>-86891776.669531494</c:v>
                </c:pt>
                <c:pt idx="302">
                  <c:v>-57484458.842738234</c:v>
                </c:pt>
                <c:pt idx="303">
                  <c:v>-23619635.643572457</c:v>
                </c:pt>
                <c:pt idx="304">
                  <c:v>12017577.827616615</c:v>
                </c:pt>
                <c:pt idx="305">
                  <c:v>46542041.64452</c:v>
                </c:pt>
                <c:pt idx="306">
                  <c:v>77201096.642224327</c:v>
                </c:pt>
                <c:pt idx="307">
                  <c:v>101690516.6573147</c:v>
                </c:pt>
                <c:pt idx="308">
                  <c:v>118414672.15553501</c:v>
                </c:pt>
                <c:pt idx="309">
                  <c:v>126658690.18276469</c:v>
                </c:pt>
                <c:pt idx="310">
                  <c:v>126651466.5963286</c:v>
                </c:pt>
                <c:pt idx="311">
                  <c:v>119512112.82508409</c:v>
                </c:pt>
                <c:pt idx="312">
                  <c:v>107087070.80133548</c:v>
                </c:pt>
                <c:pt idx="313">
                  <c:v>91698859.582513541</c:v>
                </c:pt>
                <c:pt idx="314">
                  <c:v>75838495.298984051</c:v>
                </c:pt>
                <c:pt idx="315">
                  <c:v>61840656.738070324</c:v>
                </c:pt>
                <c:pt idx="316">
                  <c:v>51582766.935822405</c:v>
                </c:pt>
                <c:pt idx="317">
                  <c:v>46246063.543446258</c:v>
                </c:pt>
                <c:pt idx="318">
                  <c:v>46168829.665949181</c:v>
                </c:pt>
                <c:pt idx="319">
                  <c:v>50810250.30561208</c:v>
                </c:pt>
                <c:pt idx="320">
                  <c:v>58829325.342534468</c:v>
                </c:pt>
                <c:pt idx="321">
                  <c:v>68268679.5089605</c:v>
                </c:pt>
                <c:pt idx="322">
                  <c:v>76819804.522221416</c:v>
                </c:pt>
                <c:pt idx="323">
                  <c:v>82135927.75025034</c:v>
                </c:pt>
                <c:pt idx="324">
                  <c:v>82152630.877623066</c:v>
                </c:pt>
                <c:pt idx="325">
                  <c:v>75375307.831951201</c:v>
                </c:pt>
                <c:pt idx="326">
                  <c:v>61096685.242535189</c:v>
                </c:pt>
                <c:pt idx="327">
                  <c:v>39516410.560279749</c:v>
                </c:pt>
                <c:pt idx="328">
                  <c:v>11747035.998887345</c:v>
                </c:pt>
                <c:pt idx="329">
                  <c:v>-20294962.767017569</c:v>
                </c:pt>
                <c:pt idx="330">
                  <c:v>-54099999.999999903</c:v>
                </c:pt>
                <c:pt idx="331">
                  <c:v>-86852042.27082029</c:v>
                </c:pt>
                <c:pt idx="332">
                  <c:v>-115755551.49941339</c:v>
                </c:pt>
                <c:pt idx="333">
                  <c:v>-138362029.07720876</c:v>
                </c:pt>
                <c:pt idx="334">
                  <c:v>-152855489.24666092</c:v>
                </c:pt>
                <c:pt idx="335">
                  <c:v>-158261316.57742524</c:v>
                </c:pt>
                <c:pt idx="336">
                  <c:v>-154552562.48565176</c:v>
                </c:pt>
                <c:pt idx="337">
                  <c:v>-142640599.90578505</c:v>
                </c:pt>
                <c:pt idx="338">
                  <c:v>-124251562.60480045</c:v>
                </c:pt>
                <c:pt idx="339">
                  <c:v>-101704318.30033071</c:v>
                </c:pt>
                <c:pt idx="340">
                  <c:v>-77618058.166096032</c:v>
                </c:pt>
                <c:pt idx="341">
                  <c:v>-54586375.848823167</c:v>
                </c:pt>
                <c:pt idx="342">
                  <c:v>-34858849.940389201</c:v>
                </c:pt>
                <c:pt idx="343">
                  <c:v>-20070114.439562</c:v>
                </c:pt>
                <c:pt idx="344">
                  <c:v>-11050333.528220393</c:v>
                </c:pt>
                <c:pt idx="345">
                  <c:v>-7740656.7380703241</c:v>
                </c:pt>
                <c:pt idx="346">
                  <c:v>-9223923.6687480062</c:v>
                </c:pt>
                <c:pt idx="347">
                  <c:v>-13866293.185871007</c:v>
                </c:pt>
                <c:pt idx="348">
                  <c:v>-19551432.009965815</c:v>
                </c:pt>
                <c:pt idx="349">
                  <c:v>-23977183.277747557</c:v>
                </c:pt>
                <c:pt idx="350">
                  <c:v>-24976725.027292933</c:v>
                </c:pt>
                <c:pt idx="351">
                  <c:v>-20823119.78336709</c:v>
                </c:pt>
                <c:pt idx="352">
                  <c:v>-10478241.917421468</c:v>
                </c:pt>
                <c:pt idx="353">
                  <c:v>6245913.5807988644</c:v>
                </c:pt>
                <c:pt idx="354">
                  <c:v>28634473.757173374</c:v>
                </c:pt>
                <c:pt idx="355">
                  <c:v>55132699.924514562</c:v>
                </c:pt>
                <c:pt idx="356">
                  <c:v>83517351.719719365</c:v>
                </c:pt>
                <c:pt idx="357">
                  <c:v>111155274.43494231</c:v>
                </c:pt>
                <c:pt idx="358">
                  <c:v>135317025.23937947</c:v>
                </c:pt>
                <c:pt idx="359">
                  <c:v>153506348.29976767</c:v>
                </c:pt>
                <c:pt idx="360">
                  <c:v>163764238.10201573</c:v>
                </c:pt>
                <c:pt idx="361">
                  <c:v>164909456.99491766</c:v>
                </c:pt>
                <c:pt idx="362">
                  <c:v>156685304.35150617</c:v>
                </c:pt>
                <c:pt idx="363">
                  <c:v>139794172.21544197</c:v>
                </c:pt>
                <c:pt idx="364">
                  <c:v>115815487.40706509</c:v>
                </c:pt>
                <c:pt idx="365">
                  <c:v>87017260.844541162</c:v>
                </c:pt>
                <c:pt idx="366">
                  <c:v>56084799.24134054</c:v>
                </c:pt>
                <c:pt idx="367">
                  <c:v>25800502.487863086</c:v>
                </c:pt>
                <c:pt idx="368">
                  <c:v>-1285234.0036754459</c:v>
                </c:pt>
                <c:pt idx="369">
                  <c:v>-23150936.217020422</c:v>
                </c:pt>
                <c:pt idx="370">
                  <c:v>-38531826.875763416</c:v>
                </c:pt>
                <c:pt idx="371">
                  <c:v>-47050264.742629446</c:v>
                </c:pt>
                <c:pt idx="372">
                  <c:v>-49232964.828331307</c:v>
                </c:pt>
                <c:pt idx="373">
                  <c:v>-46413419.744468376</c:v>
                </c:pt>
                <c:pt idx="374">
                  <c:v>-40532433.407601602</c:v>
                </c:pt>
                <c:pt idx="375">
                  <c:v>-33862529.359416157</c:v>
                </c:pt>
                <c:pt idx="376">
                  <c:v>-28691586.527465455</c:v>
                </c:pt>
                <c:pt idx="377">
                  <c:v>-27006176.110802382</c:v>
                </c:pt>
                <c:pt idx="378">
                  <c:v>-30215079.092044331</c:v>
                </c:pt>
                <c:pt idx="379">
                  <c:v>-38948354.538946047</c:v>
                </c:pt>
                <c:pt idx="380">
                  <c:v>-52957749.482781477</c:v>
                </c:pt>
                <c:pt idx="381">
                  <c:v>-71131400.731725842</c:v>
                </c:pt>
                <c:pt idx="382">
                  <c:v>-91621297.871424899</c:v>
                </c:pt>
                <c:pt idx="383">
                  <c:v>-112067682.33718015</c:v>
                </c:pt>
                <c:pt idx="384">
                  <c:v>-129892253.80233708</c:v>
                </c:pt>
                <c:pt idx="385">
                  <c:v>-142623295.26754752</c:v>
                </c:pt>
                <c:pt idx="386">
                  <c:v>-148211718.39831591</c:v>
                </c:pt>
                <c:pt idx="387">
                  <c:v>-145298090.74844924</c:v>
                </c:pt>
                <c:pt idx="388">
                  <c:v>-133396804.49865717</c:v>
                </c:pt>
                <c:pt idx="389">
                  <c:v>-112973914.89216609</c:v>
                </c:pt>
                <c:pt idx="390">
                  <c:v>-85408509.738853633</c:v>
                </c:pt>
                <c:pt idx="391">
                  <c:v>-52842089.325614169</c:v>
                </c:pt>
                <c:pt idx="392">
                  <c:v>-17934496.819478985</c:v>
                </c:pt>
                <c:pt idx="393">
                  <c:v>16443329.09539862</c:v>
                </c:pt>
                <c:pt idx="394">
                  <c:v>47541583.394066125</c:v>
                </c:pt>
                <c:pt idx="395">
                  <c:v>73047491.398297787</c:v>
                </c:pt>
                <c:pt idx="396">
                  <c:v>91345638.791369095</c:v>
                </c:pt>
                <c:pt idx="397">
                  <c:v>101690516.65731457</c:v>
                </c:pt>
                <c:pt idx="398">
                  <c:v>104270130.00639053</c:v>
                </c:pt>
                <c:pt idx="399">
                  <c:v>100153240.42898712</c:v>
                </c:pt>
                <c:pt idx="400">
                  <c:v>91127461.029878914</c:v>
                </c:pt>
                <c:pt idx="401">
                  <c:v>79449148.086112991</c:v>
                </c:pt>
                <c:pt idx="402">
                  <c:v>67537108.778076082</c:v>
                </c:pt>
                <c:pt idx="403">
                  <c:v>57649172.238596246</c:v>
                </c:pt>
                <c:pt idx="404">
                  <c:v>51582766.935822599</c:v>
                </c:pt>
                <c:pt idx="405">
                  <c:v>50437548.042920195</c:v>
                </c:pt>
                <c:pt idx="406">
                  <c:v>54470216.186857782</c:v>
                </c:pt>
                <c:pt idx="407">
                  <c:v>63059961.802012444</c:v>
                </c:pt>
                <c:pt idx="408">
                  <c:v>74788935.113989845</c:v>
                </c:pt>
                <c:pt idx="409">
                  <c:v>87627551.905057982</c:v>
                </c:pt>
                <c:pt idx="410">
                  <c:v>99201141.112159908</c:v>
                </c:pt>
                <c:pt idx="411">
                  <c:v>107104101.27570002</c:v>
                </c:pt>
                <c:pt idx="412">
                  <c:v>109221664.24178848</c:v>
                </c:pt>
                <c:pt idx="413">
                  <c:v>104018333.09096822</c:v>
                </c:pt>
                <c:pt idx="414">
                  <c:v>90756198.490694433</c:v>
                </c:pt>
                <c:pt idx="415">
                  <c:v>69615123.109401271</c:v>
                </c:pt>
                <c:pt idx="416">
                  <c:v>41699110.645981461</c:v>
                </c:pt>
                <c:pt idx="417">
                  <c:v>8927490.9150241893</c:v>
                </c:pt>
                <c:pt idx="418">
                  <c:v>-26175949.103883862</c:v>
                </c:pt>
                <c:pt idx="419">
                  <c:v>-60769904.048185624</c:v>
                </c:pt>
                <c:pt idx="420">
                  <c:v>-92022985.102771223</c:v>
                </c:pt>
                <c:pt idx="421">
                  <c:v>-117440961.91607603</c:v>
                </c:pt>
                <c:pt idx="422">
                  <c:v>-135153126.09596688</c:v>
                </c:pt>
                <c:pt idx="423">
                  <c:v>-144122213.79975915</c:v>
                </c:pt>
                <c:pt idx="424">
                  <c:v>-144251921.63358983</c:v>
                </c:pt>
                <c:pt idx="425">
                  <c:v>-136378911.23670715</c:v>
                </c:pt>
                <c:pt idx="426">
                  <c:v>-122150702.76608568</c:v>
                </c:pt>
                <c:pt idx="427">
                  <c:v>-103805178.13904564</c:v>
                </c:pt>
                <c:pt idx="428">
                  <c:v>-83879746.835173428</c:v>
                </c:pt>
                <c:pt idx="429">
                  <c:v>-64887016.700885318</c:v>
                </c:pt>
                <c:pt idx="430">
                  <c:v>-48997952.718055218</c:v>
                </c:pt>
                <c:pt idx="431">
                  <c:v>-37772477.59025614</c:v>
                </c:pt>
                <c:pt idx="432">
                  <c:v>-31971400.689353667</c:v>
                </c:pt>
                <c:pt idx="433">
                  <c:v>-31473223.134711906</c:v>
                </c:pt>
                <c:pt idx="434">
                  <c:v>-35306061.891382597</c:v>
                </c:pt>
                <c:pt idx="435">
                  <c:v>-41790344.081986204</c:v>
                </c:pt>
                <c:pt idx="436">
                  <c:v>-48773885.692007378</c:v>
                </c:pt>
                <c:pt idx="437">
                  <c:v>-53929257.924842231</c:v>
                </c:pt>
                <c:pt idx="438">
                  <c:v>-55075437.576414295</c:v>
                </c:pt>
                <c:pt idx="439">
                  <c:v>-50482633.031525351</c:v>
                </c:pt>
                <c:pt idx="440">
                  <c:v>-39121267.176438227</c:v>
                </c:pt>
                <c:pt idx="441">
                  <c:v>-20823119.783366937</c:v>
                </c:pt>
                <c:pt idx="442">
                  <c:v>3666300.2317230329</c:v>
                </c:pt>
                <c:pt idx="443">
                  <c:v>32751363.334576447</c:v>
                </c:pt>
                <c:pt idx="444">
                  <c:v>64158479.323623031</c:v>
                </c:pt>
                <c:pt idx="445">
                  <c:v>95195664.663485602</c:v>
                </c:pt>
                <c:pt idx="446">
                  <c:v>123067313.74297911</c:v>
                </c:pt>
                <c:pt idx="447">
                  <c:v>145204961.7788595</c:v>
                </c:pt>
                <c:pt idx="448">
                  <c:v>159572753.60254148</c:v>
                </c:pt>
                <c:pt idx="449">
                  <c:v>164909456.99491769</c:v>
                </c:pt>
                <c:pt idx="450">
                  <c:v>160876788.85097998</c:v>
                </c:pt>
                <c:pt idx="451">
                  <c:v>148095558.73635134</c:v>
                </c:pt>
                <c:pt idx="452">
                  <c:v>128065198.90346548</c:v>
                </c:pt>
                <c:pt idx="453">
                  <c:v>102976870.61599664</c:v>
                </c:pt>
                <c:pt idx="454">
                  <c:v>75443671.637438953</c:v>
                </c:pt>
                <c:pt idx="455">
                  <c:v>48181839.077801265</c:v>
                </c:pt>
                <c:pt idx="456">
                  <c:v>23682939.521774434</c:v>
                </c:pt>
                <c:pt idx="457">
                  <c:v>3918097.1471450776</c:v>
                </c:pt>
                <c:pt idx="458">
                  <c:v>-9888801.616746597</c:v>
                </c:pt>
                <c:pt idx="459">
                  <c:v>-17390751.494470831</c:v>
                </c:pt>
                <c:pt idx="460">
                  <c:v>-19134252.279209845</c:v>
                </c:pt>
                <c:pt idx="461">
                  <c:v>-16461345.097373694</c:v>
                </c:pt>
                <c:pt idx="462">
                  <c:v>-11309979.725560714</c:v>
                </c:pt>
                <c:pt idx="463">
                  <c:v>-5938478.4633009955</c:v>
                </c:pt>
                <c:pt idx="464">
                  <c:v>-2609448.304830946</c:v>
                </c:pt>
                <c:pt idx="465">
                  <c:v>-3273609.7141597345</c:v>
                </c:pt>
                <c:pt idx="466">
                  <c:v>-9294011.9309113771</c:v>
                </c:pt>
                <c:pt idx="467">
                  <c:v>-21245991.388252564</c:v>
                </c:pt>
                <c:pt idx="468">
                  <c:v>-38818646.705115452</c:v>
                </c:pt>
                <c:pt idx="469">
                  <c:v>-60830759.879664376</c:v>
                </c:pt>
                <c:pt idx="470">
                  <c:v>-85359609.202347338</c:v>
                </c:pt>
                <c:pt idx="471">
                  <c:v>-109966822.49846525</c:v>
                </c:pt>
                <c:pt idx="472">
                  <c:v>-131993113.64105271</c:v>
                </c:pt>
                <c:pt idx="473">
                  <c:v>-148884983.93662554</c:v>
                </c:pt>
                <c:pt idx="474">
                  <c:v>-158512359.25037783</c:v>
                </c:pt>
                <c:pt idx="475">
                  <c:v>-159437193.52611536</c:v>
                </c:pt>
                <c:pt idx="476">
                  <c:v>-151099167.64935169</c:v>
                </c:pt>
                <c:pt idx="477">
                  <c:v>-133894982.05329883</c:v>
                </c:pt>
                <c:pt idx="478">
                  <c:v>-109141076.13549572</c:v>
                </c:pt>
                <c:pt idx="479">
                  <c:v>-78924227.548249736</c:v>
                </c:pt>
                <c:pt idx="480">
                  <c:v>-45858547.715593651</c:v>
                </c:pt>
                <c:pt idx="481">
                  <c:v>-12779124.586643118</c:v>
                </c:pt>
                <c:pt idx="482">
                  <c:v>17589508.746970892</c:v>
                </c:pt>
                <c:pt idx="483">
                  <c:v>42948778.849175453</c:v>
                </c:pt>
                <c:pt idx="484">
                  <c:v>61686125.543210663</c:v>
                </c:pt>
                <c:pt idx="485">
                  <c:v>73047491.398299024</c:v>
                </c:pt>
                <c:pt idx="486">
                  <c:v>77201096.642224371</c:v>
                </c:pt>
                <c:pt idx="487">
                  <c:v>75185066.903536797</c:v>
                </c:pt>
                <c:pt idx="488">
                  <c:v>68746124.439941183</c:v>
                </c:pt>
                <c:pt idx="489">
                  <c:v>60090275.690015979</c:v>
                </c:pt>
                <c:pt idx="490">
                  <c:v>51577499.006620049</c:v>
                </c:pt>
                <c:pt idx="491">
                  <c:v>45399460.742196001</c:v>
                </c:pt>
                <c:pt idx="492">
                  <c:v>43281380.414914101</c:v>
                </c:pt>
                <c:pt idx="493">
                  <c:v>46246063.543446556</c:v>
                </c:pt>
                <c:pt idx="494">
                  <c:v>54470216.186857969</c:v>
                </c:pt>
                <c:pt idx="495">
                  <c:v>67251446.301486641</c:v>
                </c:pt>
                <c:pt idx="496">
                  <c:v>83090321.634898692</c:v>
                </c:pt>
                <c:pt idx="497">
                  <c:v>99877263.401459023</c:v>
                </c:pt>
                <c:pt idx="498">
                  <c:v>115160750.88361572</c:v>
                </c:pt>
                <c:pt idx="499">
                  <c:v>126462973.67179742</c:v>
                </c:pt>
                <c:pt idx="500">
                  <c:v>131603000.83172712</c:v>
                </c:pt>
                <c:pt idx="501">
                  <c:v>128986506.61641857</c:v>
                </c:pt>
                <c:pt idx="502">
                  <c:v>117825231.85485961</c:v>
                </c:pt>
                <c:pt idx="503">
                  <c:v>98258148.368417203</c:v>
                </c:pt>
                <c:pt idx="504">
                  <c:v>71358623.894141614</c:v>
                </c:pt>
                <c:pt idx="505">
                  <c:v>39026203.464145556</c:v>
                </c:pt>
                <c:pt idx="506">
                  <c:v>3776125.5432109325</c:v>
                </c:pt>
                <c:pt idx="507">
                  <c:v>-31547450.366143093</c:v>
                </c:pt>
                <c:pt idx="508">
                  <c:v>-64098934.20665583</c:v>
                </c:pt>
                <c:pt idx="509">
                  <c:v>-91358823.693441212</c:v>
                </c:pt>
                <c:pt idx="510">
                  <c:v>-111420559.69932488</c:v>
                </c:pt>
                <c:pt idx="511">
                  <c:v>-123201146.63862678</c:v>
                </c:pt>
                <c:pt idx="512">
                  <c:v>-126549558.48289557</c:v>
                </c:pt>
                <c:pt idx="513">
                  <c:v>-122239808.45904243</c:v>
                </c:pt>
                <c:pt idx="514">
                  <c:v>-111850061.91402325</c:v>
                </c:pt>
                <c:pt idx="515">
                  <c:v>-97543489.469967648</c:v>
                </c:pt>
                <c:pt idx="516">
                  <c:v>-81778886.996459588</c:v>
                </c:pt>
                <c:pt idx="517">
                  <c:v>-66987876.539600335</c:v>
                </c:pt>
                <c:pt idx="518">
                  <c:v>-55259641.387132771</c:v>
                </c:pt>
                <c:pt idx="519">
                  <c:v>-48073118.442318052</c:v>
                </c:pt>
                <c:pt idx="520">
                  <c:v>-46110503.467019588</c:v>
                </c:pt>
                <c:pt idx="521">
                  <c:v>-49175586.285405882</c:v>
                </c:pt>
                <c:pt idx="522">
                  <c:v>-56227129.052516282</c:v>
                </c:pt>
                <c:pt idx="523">
                  <c:v>-65522910.47862839</c:v>
                </c:pt>
                <c:pt idx="524">
                  <c:v>-74856023.914642617</c:v>
                </c:pt>
                <c:pt idx="525">
                  <c:v>-81853308.820958942</c:v>
                </c:pt>
                <c:pt idx="526">
                  <c:v>-84297891.258455843</c:v>
                </c:pt>
                <c:pt idx="527">
                  <c:v>-80434707.678620592</c:v>
                </c:pt>
                <c:pt idx="528">
                  <c:v>-69219979.725559905</c:v>
                </c:pt>
                <c:pt idx="529">
                  <c:v>-50482633.031525053</c:v>
                </c:pt>
                <c:pt idx="530">
                  <c:v>-24976725.0272935</c:v>
                </c:pt>
                <c:pt idx="531">
                  <c:v>5682329.9704115503</c:v>
                </c:pt>
                <c:pt idx="532">
                  <c:v>39190305.798171021</c:v>
                </c:pt>
                <c:pt idx="533">
                  <c:v>72814328.073547527</c:v>
                </c:pt>
                <c:pt idx="534">
                  <c:v>103708441.34688288</c:v>
                </c:pt>
                <c:pt idx="535">
                  <c:v>129245352.00740248</c:v>
                </c:pt>
                <c:pt idx="536">
                  <c:v>147323042.10614091</c:v>
                </c:pt>
                <c:pt idx="537">
                  <c:v>156608070.47400895</c:v>
                </c:pt>
                <c:pt idx="538">
                  <c:v>156685304.35150665</c:v>
                </c:pt>
                <c:pt idx="539">
                  <c:v>148095558.73635125</c:v>
                </c:pt>
                <c:pt idx="540">
                  <c:v>132256683.40293911</c:v>
                </c:pt>
                <c:pt idx="541">
                  <c:v>111278257.13690639</c:v>
                </c:pt>
                <c:pt idx="542">
                  <c:v>87693383.133839518</c:v>
                </c:pt>
                <c:pt idx="543">
                  <c:v>64141448.849257268</c:v>
                </c:pt>
                <c:pt idx="544">
                  <c:v>43041811.917871878</c:v>
                </c:pt>
                <c:pt idx="545">
                  <c:v>26299433.737083942</c:v>
                </c:pt>
                <c:pt idx="546">
                  <c:v>15079371.908703513</c:v>
                </c:pt>
                <c:pt idx="547">
                  <c:v>9678281.8696946427</c:v>
                </c:pt>
                <c:pt idx="548">
                  <c:v>9508772.9798064232</c:v>
                </c:pt>
                <c:pt idx="549">
                  <c:v>13198168.150785059</c:v>
                </c:pt>
                <c:pt idx="550">
                  <c:v>18788732.823562831</c:v>
                </c:pt>
                <c:pt idx="551">
                  <c:v>24013596.18379369</c:v>
                </c:pt>
                <c:pt idx="552">
                  <c:v>26613005.377210576</c:v>
                </c:pt>
                <c:pt idx="553">
                  <c:v>24650441.181956161</c:v>
                </c:pt>
                <c:pt idx="554">
                  <c:v>16788126.2917227</c:v>
                </c:pt>
                <c:pt idx="555">
                  <c:v>2486575.0083903894</c:v>
                </c:pt>
                <c:pt idx="556">
                  <c:v>-17897579.543982729</c:v>
                </c:pt>
                <c:pt idx="557">
                  <c:v>-43128396.72896976</c:v>
                </c:pt>
                <c:pt idx="558">
                  <c:v>-71220506.424681708</c:v>
                </c:pt>
                <c:pt idx="559">
                  <c:v>-99666181.646403864</c:v>
                </c:pt>
                <c:pt idx="560">
                  <c:v>-125731424.97197354</c:v>
                </c:pt>
                <c:pt idx="561">
                  <c:v>-146784124.09791049</c:v>
                </c:pt>
                <c:pt idx="562">
                  <c:v>-160613219.08909327</c:v>
                </c:pt>
                <c:pt idx="563">
                  <c:v>-165698882.19519272</c:v>
                </c:pt>
                <c:pt idx="564">
                  <c:v>-161399808.50141338</c:v>
                </c:pt>
                <c:pt idx="565">
                  <c:v>-148034084.83096462</c:v>
                </c:pt>
                <c:pt idx="566">
                  <c:v>-126843439.28619042</c:v>
                </c:pt>
                <c:pt idx="567">
                  <c:v>-99845294.70938234</c:v>
                </c:pt>
                <c:pt idx="568">
                  <c:v>-69591114.112236351</c:v>
                </c:pt>
                <c:pt idx="569">
                  <c:v>-38861262.809278555</c:v>
                </c:pt>
                <c:pt idx="570">
                  <c:v>-10334542.149144627</c:v>
                </c:pt>
                <c:pt idx="571">
                  <c:v>13726325.1671343</c:v>
                </c:pt>
                <c:pt idx="572">
                  <c:v>31734050.896116287</c:v>
                </c:pt>
                <c:pt idx="573">
                  <c:v>42948778.849175699</c:v>
                </c:pt>
                <c:pt idx="574">
                  <c:v>47541583.394065723</c:v>
                </c:pt>
                <c:pt idx="575">
                  <c:v>46542041.644520506</c:v>
                </c:pt>
                <c:pt idx="576">
                  <c:v>41677091.075775541</c:v>
                </c:pt>
                <c:pt idx="577">
                  <c:v>35122102.164565608</c:v>
                </c:pt>
                <c:pt idx="578">
                  <c:v>29196162.416680209</c:v>
                </c:pt>
                <c:pt idx="579">
                  <c:v>26040588.346099094</c:v>
                </c:pt>
                <c:pt idx="580">
                  <c:v>27321770.643458255</c:v>
                </c:pt>
                <c:pt idx="581">
                  <c:v>33996352.047045305</c:v>
                </c:pt>
                <c:pt idx="582">
                  <c:v>46168829.665949024</c:v>
                </c:pt>
                <c:pt idx="583">
                  <c:v>63059961.802013189</c:v>
                </c:pt>
                <c:pt idx="584">
                  <c:v>83090321.634898931</c:v>
                </c:pt>
                <c:pt idx="585">
                  <c:v>104068747.90093166</c:v>
                </c:pt>
                <c:pt idx="586">
                  <c:v>123462137.40452491</c:v>
                </c:pt>
                <c:pt idx="587">
                  <c:v>138712685.16819838</c:v>
                </c:pt>
                <c:pt idx="588">
                  <c:v>147562610.60318238</c:v>
                </c:pt>
                <c:pt idx="589">
                  <c:v>148345379.01251522</c:v>
                </c:pt>
                <c:pt idx="590">
                  <c:v>140206568.44479799</c:v>
                </c:pt>
                <c:pt idx="591">
                  <c:v>123226321.89386913</c:v>
                </c:pt>
                <c:pt idx="592">
                  <c:v>98427657.258306578</c:v>
                </c:pt>
                <c:pt idx="593">
                  <c:v>67669228.72316131</c:v>
                </c:pt>
                <c:pt idx="594">
                  <c:v>33435638.791370638</c:v>
                </c:pt>
                <c:pt idx="595">
                  <c:v>-1448737.8170217276</c:v>
                </c:pt>
                <c:pt idx="596">
                  <c:v>-34146859.55956021</c:v>
                </c:pt>
                <c:pt idx="597">
                  <c:v>-62136370.011399277</c:v>
                </c:pt>
                <c:pt idx="598">
                  <c:v>-83496508.803209275</c:v>
                </c:pt>
                <c:pt idx="599">
                  <c:v>-97119008.415991127</c:v>
                </c:pt>
                <c:pt idx="600">
                  <c:v>-102816992.08625355</c:v>
                </c:pt>
                <c:pt idx="601">
                  <c:v>-101318741.29790941</c:v>
                </c:pt>
                <c:pt idx="602">
                  <c:v>-94147698.763329178</c:v>
                </c:pt>
                <c:pt idx="603">
                  <c:v>-83404386.692301556</c:v>
                </c:pt>
                <c:pt idx="604">
                  <c:v>-71478246.144397005</c:v>
                </c:pt>
                <c:pt idx="605">
                  <c:v>-60726187.870522439</c:v>
                </c:pt>
                <c:pt idx="606">
                  <c:v>-53158781.548417583</c:v>
                </c:pt>
                <c:pt idx="607">
                  <c:v>-50173978.28103324</c:v>
                </c:pt>
                <c:pt idx="608">
                  <c:v>-52372192.136097372</c:v>
                </c:pt>
                <c:pt idx="609">
                  <c:v>-59476227.137468383</c:v>
                </c:pt>
                <c:pt idx="610">
                  <c:v>-70366231.830180973</c:v>
                </c:pt>
                <c:pt idx="611">
                  <c:v>-83225273.629322499</c:v>
                </c:pt>
                <c:pt idx="612">
                  <c:v>-95777091.075775728</c:v>
                </c:pt>
                <c:pt idx="613">
                  <c:v>-105585875.21759965</c:v>
                </c:pt>
                <c:pt idx="614">
                  <c:v>-110380029.48109046</c:v>
                </c:pt>
                <c:pt idx="615">
                  <c:v>-108358758.57473637</c:v>
                </c:pt>
                <c:pt idx="616">
                  <c:v>-98442433.407601237</c:v>
                </c:pt>
                <c:pt idx="617">
                  <c:v>-80434707.678620815</c:v>
                </c:pt>
                <c:pt idx="618">
                  <c:v>-55075437.576414958</c:v>
                </c:pt>
                <c:pt idx="619">
                  <c:v>-23977183.277747996</c:v>
                </c:pt>
                <c:pt idx="620">
                  <c:v>10547280.53915529</c:v>
                </c:pt>
                <c:pt idx="621">
                  <c:v>45745294.709382653</c:v>
                </c:pt>
                <c:pt idx="622">
                  <c:v>78740267.821430489</c:v>
                </c:pt>
                <c:pt idx="623">
                  <c:v>106864015.41746426</c:v>
                </c:pt>
                <c:pt idx="624">
                  <c:v>127964169.7100445</c:v>
                </c:pt>
                <c:pt idx="625">
                  <c:v>140648460.70255309</c:v>
                </c:pt>
                <c:pt idx="626">
                  <c:v>144435592.85510585</c:v>
                </c:pt>
                <c:pt idx="627">
                  <c:v>139794172.21544215</c:v>
                </c:pt>
                <c:pt idx="628">
                  <c:v>128065198.90346488</c:v>
                </c:pt>
                <c:pt idx="629">
                  <c:v>111278257.13690616</c:v>
                </c:pt>
                <c:pt idx="630">
                  <c:v>91884867.633312911</c:v>
                </c:pt>
                <c:pt idx="631">
                  <c:v>72442835.370165437</c:v>
                </c:pt>
                <c:pt idx="632">
                  <c:v>55291523.414272554</c:v>
                </c:pt>
                <c:pt idx="633">
                  <c:v>42259043.508539654</c:v>
                </c:pt>
                <c:pt idx="634">
                  <c:v>34438244.304800272</c:v>
                </c:pt>
                <c:pt idx="635">
                  <c:v>32059618.459633596</c:v>
                </c:pt>
                <c:pt idx="636">
                  <c:v>34476946.50525672</c:v>
                </c:pt>
                <c:pt idx="637">
                  <c:v>40267201.514950693</c:v>
                </c:pt>
                <c:pt idx="638">
                  <c:v>47431758.082577541</c:v>
                </c:pt>
                <c:pt idx="639">
                  <c:v>53673109.431952447</c:v>
                </c:pt>
                <c:pt idx="640">
                  <c:v>56711717.926334038</c:v>
                </c:pt>
                <c:pt idx="641">
                  <c:v>54602515.829049908</c:v>
                </c:pt>
                <c:pt idx="642">
                  <c:v>46010579.97376401</c:v>
                </c:pt>
                <c:pt idx="643">
                  <c:v>30410625.904506046</c:v>
                </c:pt>
                <c:pt idx="644">
                  <c:v>8184558.6786522567</c:v>
                </c:pt>
                <c:pt idx="645">
                  <c:v>-19395830.332327016</c:v>
                </c:pt>
                <c:pt idx="646">
                  <c:v>-50299439.263549104</c:v>
                </c:pt>
                <c:pt idx="647">
                  <c:v>-81963818.495708987</c:v>
                </c:pt>
                <c:pt idx="648">
                  <c:v>-111592322.19430788</c:v>
                </c:pt>
                <c:pt idx="649">
                  <c:v>-136483483.24584898</c:v>
                </c:pt>
                <c:pt idx="650">
                  <c:v>-154351530.42001528</c:v>
                </c:pt>
                <c:pt idx="651">
                  <c:v>-163598022.3564775</c:v>
                </c:pt>
                <c:pt idx="652">
                  <c:v>-163500668.34012857</c:v>
                </c:pt>
                <c:pt idx="653">
                  <c:v>-154295773.50004244</c:v>
                </c:pt>
                <c:pt idx="654">
                  <c:v>-137144080.1382519</c:v>
                </c:pt>
                <c:pt idx="655">
                  <c:v>-113984397.487048</c:v>
                </c:pt>
                <c:pt idx="656">
                  <c:v>-87293477.262929618</c:v>
                </c:pt>
                <c:pt idx="657">
                  <c:v>-59782329.970411181</c:v>
                </c:pt>
                <c:pt idx="658">
                  <c:v>-34067108.545787446</c:v>
                </c:pt>
                <c:pt idx="659">
                  <c:v>-12355813.055499859</c:v>
                </c:pt>
                <c:pt idx="660">
                  <c:v>3810000.0000005513</c:v>
                </c:pt>
                <c:pt idx="661">
                  <c:v>13726325.167134315</c:v>
                </c:pt>
                <c:pt idx="662">
                  <c:v>17589508.746971127</c:v>
                </c:pt>
                <c:pt idx="663">
                  <c:v>16443329.095398447</c:v>
                </c:pt>
                <c:pt idx="664">
                  <c:v>12017577.827616768</c:v>
                </c:pt>
                <c:pt idx="665">
                  <c:v>6479076.9055492748</c:v>
                </c:pt>
                <c:pt idx="666">
                  <c:v>2127129.0525160059</c:v>
                </c:pt>
                <c:pt idx="667">
                  <c:v>1072414.820648849</c:v>
                </c:pt>
                <c:pt idx="668">
                  <c:v>4940434.0535198748</c:v>
                </c:pt>
                <c:pt idx="669">
                  <c:v>14637479.650948502</c:v>
                </c:pt>
                <c:pt idx="670">
                  <c:v>30209219.894493401</c:v>
                </c:pt>
                <c:pt idx="671">
                  <c:v>50810250.305612147</c:v>
                </c:pt>
                <c:pt idx="672">
                  <c:v>74788935.113989323</c:v>
                </c:pt>
                <c:pt idx="673">
                  <c:v>99877263.401458293</c:v>
                </c:pt>
                <c:pt idx="674">
                  <c:v>123462137.40452513</c:v>
                </c:pt>
                <c:pt idx="675">
                  <c:v>142904169.66767126</c:v>
                </c:pt>
                <c:pt idx="676">
                  <c:v>155863997.12409139</c:v>
                </c:pt>
                <c:pt idx="677">
                  <c:v>160595090.50891593</c:v>
                </c:pt>
                <c:pt idx="678">
                  <c:v>156166178.21625414</c:v>
                </c:pt>
                <c:pt idx="679">
                  <c:v>142585194.28996551</c:v>
                </c:pt>
                <c:pt idx="680">
                  <c:v>120808993.84824474</c:v>
                </c:pt>
                <c:pt idx="681">
                  <c:v>92637402.2486123</c:v>
                </c:pt>
                <c:pt idx="682">
                  <c:v>60504672.155535504</c:v>
                </c:pt>
                <c:pt idx="683">
                  <c:v>27194287.44199403</c:v>
                </c:pt>
                <c:pt idx="684">
                  <c:v>-4487346.3114020675</c:v>
                </c:pt>
                <c:pt idx="685">
                  <c:v>-32037657.462277759</c:v>
                </c:pt>
                <c:pt idx="686">
                  <c:v>-53544434.156114973</c:v>
                </c:pt>
                <c:pt idx="687">
                  <c:v>-67896554.733949736</c:v>
                </c:pt>
                <c:pt idx="688">
                  <c:v>-74892941.190138608</c:v>
                </c:pt>
                <c:pt idx="689">
                  <c:v>-75236603.075273529</c:v>
                </c:pt>
                <c:pt idx="690">
                  <c:v>-70415132.36668703</c:v>
                </c:pt>
                <c:pt idx="691">
                  <c:v>-62483319.531170078</c:v>
                </c:pt>
                <c:pt idx="692">
                  <c:v>-53775882.993702933</c:v>
                </c:pt>
                <c:pt idx="693">
                  <c:v>-46587085.092856392</c:v>
                </c:pt>
                <c:pt idx="694">
                  <c:v>-42858140.696355842</c:v>
                </c:pt>
                <c:pt idx="695">
                  <c:v>-43912289.611955538</c:v>
                </c:pt>
                <c:pt idx="696">
                  <c:v>-50271332.297382392</c:v>
                </c:pt>
                <c:pt idx="697">
                  <c:v>-61577086.976182684</c:v>
                </c:pt>
                <c:pt idx="698">
                  <c:v>-76627920.499258935</c:v>
                </c:pt>
                <c:pt idx="699">
                  <c:v>-93525914.481385112</c:v>
                </c:pt>
                <c:pt idx="700">
                  <c:v>-109916193.85344024</c:v>
                </c:pt>
                <c:pt idx="701">
                  <c:v>-123288238.3682937</c:v>
                </c:pt>
                <c:pt idx="702">
                  <c:v>-131301096.64222467</c:v>
                </c:pt>
                <c:pt idx="703">
                  <c:v>-132091324.97137775</c:v>
                </c:pt>
                <c:pt idx="704">
                  <c:v>-124524571.63023561</c:v>
                </c:pt>
                <c:pt idx="705">
                  <c:v>-108358758.57473636</c:v>
                </c:pt>
                <c:pt idx="706">
                  <c:v>-84297891.258456051</c:v>
                </c:pt>
                <c:pt idx="707">
                  <c:v>-53929257.92484358</c:v>
                </c:pt>
                <c:pt idx="708">
                  <c:v>-19551432.009966053</c:v>
                </c:pt>
                <c:pt idx="709">
                  <c:v>16085781.461224593</c:v>
                </c:pt>
                <c:pt idx="710">
                  <c:v>50097242.562414691</c:v>
                </c:pt>
                <c:pt idx="711">
                  <c:v>79794982.053299248</c:v>
                </c:pt>
                <c:pt idx="712">
                  <c:v>102995996.18459329</c:v>
                </c:pt>
                <c:pt idx="713">
                  <c:v>118267124.11261466</c:v>
                </c:pt>
                <c:pt idx="714">
                  <c:v>125076720.45900916</c:v>
                </c:pt>
                <c:pt idx="715">
                  <c:v>123834562.44398597</c:v>
                </c:pt>
                <c:pt idx="716">
                  <c:v>115815487.40706542</c:v>
                </c:pt>
                <c:pt idx="717">
                  <c:v>102976870.61599697</c:v>
                </c:pt>
                <c:pt idx="718">
                  <c:v>87693383.133838668</c:v>
                </c:pt>
                <c:pt idx="719">
                  <c:v>72442835.370166585</c:v>
                </c:pt>
                <c:pt idx="720">
                  <c:v>59483007.913745604</c:v>
                </c:pt>
                <c:pt idx="721">
                  <c:v>50560430.02944801</c:v>
                </c:pt>
                <c:pt idx="722">
                  <c:v>46687955.801200949</c:v>
                </c:pt>
                <c:pt idx="723">
                  <c:v>48019228.231090307</c:v>
                </c:pt>
                <c:pt idx="724">
                  <c:v>53835818.90135368</c:v>
                </c:pt>
                <c:pt idx="725">
                  <c:v>62648538.10488902</c:v>
                </c:pt>
                <c:pt idx="726">
                  <c:v>72399931.608029559</c:v>
                </c:pt>
                <c:pt idx="727">
                  <c:v>80742142.796118066</c:v>
                </c:pt>
                <c:pt idx="728">
                  <c:v>85354743.185349047</c:v>
                </c:pt>
                <c:pt idx="729">
                  <c:v>84262029.077209294</c:v>
                </c:pt>
                <c:pt idx="730">
                  <c:v>76109292.52288726</c:v>
                </c:pt>
                <c:pt idx="731">
                  <c:v>60362700.551600702</c:v>
                </c:pt>
                <c:pt idx="732">
                  <c:v>37407012.360692441</c:v>
                </c:pt>
                <c:pt idx="733">
                  <c:v>8528220.5637884513</c:v>
                </c:pt>
                <c:pt idx="734">
                  <c:v>-24217301.040913567</c:v>
                </c:pt>
                <c:pt idx="735">
                  <c:v>-58231252.099069245</c:v>
                </c:pt>
                <c:pt idx="736">
                  <c:v>-90671255.03317526</c:v>
                </c:pt>
                <c:pt idx="737">
                  <c:v>-118781120.09515448</c:v>
                </c:pt>
                <c:pt idx="738">
                  <c:v>-140212427.6423496</c:v>
                </c:pt>
                <c:pt idx="739">
                  <c:v>-153297381.50441575</c:v>
                </c:pt>
                <c:pt idx="740">
                  <c:v>-157238979.67105144</c:v>
                </c:pt>
                <c:pt idx="741">
                  <c:v>-152194913.66132694</c:v>
                </c:pt>
                <c:pt idx="742">
                  <c:v>-139244939.97696692</c:v>
                </c:pt>
                <c:pt idx="743">
                  <c:v>-120246086.15612724</c:v>
                </c:pt>
                <c:pt idx="744">
                  <c:v>-97594118.114991024</c:v>
                </c:pt>
                <c:pt idx="745">
                  <c:v>-73921432.748076856</c:v>
                </c:pt>
                <c:pt idx="746">
                  <c:v>-51769471.696481884</c:v>
                </c:pt>
                <c:pt idx="747">
                  <c:v>-33276880.216632672</c:v>
                </c:pt>
                <c:pt idx="748">
                  <c:v>-19922566.396642476</c:v>
                </c:pt>
                <c:pt idx="749">
                  <c:v>-12355813.055499502</c:v>
                </c:pt>
                <c:pt idx="750">
                  <c:v>-10334542.149144828</c:v>
                </c:pt>
                <c:pt idx="751">
                  <c:v>-12779124.586643115</c:v>
                </c:pt>
                <c:pt idx="752">
                  <c:v>-17934496.81947631</c:v>
                </c:pt>
                <c:pt idx="753">
                  <c:v>-23619635.643572733</c:v>
                </c:pt>
                <c:pt idx="754">
                  <c:v>-27532384.195642713</c:v>
                </c:pt>
                <c:pt idx="755">
                  <c:v>-27570610.43836638</c:v>
                </c:pt>
                <c:pt idx="756">
                  <c:v>-22128599.310646802</c:v>
                </c:pt>
                <c:pt idx="757">
                  <c:v>-10330693.874501511</c:v>
                </c:pt>
                <c:pt idx="758">
                  <c:v>7827883.3045545593</c:v>
                </c:pt>
                <c:pt idx="759">
                  <c:v>31451377.909515686</c:v>
                </c:pt>
                <c:pt idx="760">
                  <c:v>58829325.342533849</c:v>
                </c:pt>
                <c:pt idx="761">
                  <c:v>87627551.905055702</c:v>
                </c:pt>
                <c:pt idx="762">
                  <c:v>115160750.88361701</c:v>
                </c:pt>
                <c:pt idx="763">
                  <c:v>138712685.16819781</c:v>
                </c:pt>
                <c:pt idx="764">
                  <c:v>155863997.12409058</c:v>
                </c:pt>
                <c:pt idx="765">
                  <c:v>164786575.00838992</c:v>
                </c:pt>
                <c:pt idx="766">
                  <c:v>164467564.73716292</c:v>
                </c:pt>
                <c:pt idx="767">
                  <c:v>154834905.78636679</c:v>
                </c:pt>
                <c:pt idx="768">
                  <c:v>136768603.61970043</c:v>
                </c:pt>
                <c:pt idx="769">
                  <c:v>111996274.64471005</c:v>
                </c:pt>
                <c:pt idx="770">
                  <c:v>82886008.745475233</c:v>
                </c:pt>
                <c:pt idx="771">
                  <c:v>52162460.967443861</c:v>
                </c:pt>
                <c:pt idx="772">
                  <c:v>22581687.052764125</c:v>
                </c:pt>
                <c:pt idx="773">
                  <c:v>-3394632.2032626346</c:v>
                </c:pt>
                <c:pt idx="774">
                  <c:v>-23884920.907955091</c:v>
                </c:pt>
                <c:pt idx="775">
                  <c:v>-37797842.184828326</c:v>
                </c:pt>
                <c:pt idx="776">
                  <c:v>-44940866.543043181</c:v>
                </c:pt>
                <c:pt idx="777">
                  <c:v>-46014149.393231936</c:v>
                </c:pt>
                <c:pt idx="778">
                  <c:v>-42491081.470572613</c:v>
                </c:pt>
                <c:pt idx="779">
                  <c:v>-36401181.308532491</c:v>
                </c:pt>
                <c:pt idx="780">
                  <c:v>-30043316.597060777</c:v>
                </c:pt>
                <c:pt idx="781">
                  <c:v>-25666017.931724556</c:v>
                </c:pt>
                <c:pt idx="782">
                  <c:v>-25155777.545661241</c:v>
                </c:pt>
                <c:pt idx="783">
                  <c:v>-29773186.834289715</c:v>
                </c:pt>
                <c:pt idx="784">
                  <c:v>-39970691.445319727</c:v>
                </c:pt>
                <c:pt idx="785">
                  <c:v>-55315398.307106175</c:v>
                </c:pt>
                <c:pt idx="786">
                  <c:v>-74527060.660544142</c:v>
                </c:pt>
                <c:pt idx="787">
                  <c:v>-95626774.320098892</c:v>
                </c:pt>
                <c:pt idx="788">
                  <c:v>-116177882.52251986</c:v>
                </c:pt>
                <c:pt idx="789">
                  <c:v>-133588879.22035594</c:v>
                </c:pt>
                <c:pt idx="790">
                  <c:v>-145440199.41988957</c:v>
                </c:pt>
                <c:pt idx="791">
                  <c:v>-149793688.12207219</c:v>
                </c:pt>
                <c:pt idx="792">
                  <c:v>-145445638.79136959</c:v>
                </c:pt>
                <c:pt idx="793">
                  <c:v>-132091324.97137864</c:v>
                </c:pt>
                <c:pt idx="794">
                  <c:v>-110380029.4810902</c:v>
                </c:pt>
                <c:pt idx="795">
                  <c:v>-81853308.820958927</c:v>
                </c:pt>
                <c:pt idx="796">
                  <c:v>-48773885.692008659</c:v>
                </c:pt>
                <c:pt idx="797">
                  <c:v>-13866293.185870958</c:v>
                </c:pt>
                <c:pt idx="798">
                  <c:v>19998530.013293296</c:v>
                </c:pt>
                <c:pt idx="799">
                  <c:v>50135468.805140078</c:v>
                </c:pt>
                <c:pt idx="800">
                  <c:v>74352970.925577313</c:v>
                </c:pt>
                <c:pt idx="801">
                  <c:v>91198090.748449415</c:v>
                </c:pt>
                <c:pt idx="802">
                  <c:v>100108546.9335584</c:v>
                </c:pt>
                <c:pt idx="803">
                  <c:v>101453225.85404728</c:v>
                </c:pt>
                <c:pt idx="804">
                  <c:v>96456615.010968551</c:v>
                </c:pt>
                <c:pt idx="805">
                  <c:v>87017260.84454231</c:v>
                </c:pt>
                <c:pt idx="806">
                  <c:v>75443671.637437657</c:v>
                </c:pt>
                <c:pt idx="807">
                  <c:v>64141448.84925808</c:v>
                </c:pt>
                <c:pt idx="808">
                  <c:v>55291523.414273269</c:v>
                </c:pt>
                <c:pt idx="809">
                  <c:v>50560430.02944801</c:v>
                </c:pt>
                <c:pt idx="810">
                  <c:v>50879440.300675102</c:v>
                </c:pt>
                <c:pt idx="811">
                  <c:v>56320614.751997292</c:v>
                </c:pt>
                <c:pt idx="812">
                  <c:v>66085530.397754788</c:v>
                </c:pt>
                <c:pt idx="813">
                  <c:v>78608147.876345098</c:v>
                </c:pt>
                <c:pt idx="814">
                  <c:v>91758804.004123315</c:v>
                </c:pt>
                <c:pt idx="815">
                  <c:v>103123479.38605793</c:v>
                </c:pt>
                <c:pt idx="816">
                  <c:v>110322916.71079935</c:v>
                </c:pt>
                <c:pt idx="817">
                  <c:v>111331062.44137317</c:v>
                </c:pt>
                <c:pt idx="818">
                  <c:v>104752317.78190333</c:v>
                </c:pt>
                <c:pt idx="819">
                  <c:v>90022213.79975906</c:v>
                </c:pt>
                <c:pt idx="820">
                  <c:v>67505724.909817249</c:v>
                </c:pt>
                <c:pt idx="821">
                  <c:v>38480295.210882559</c:v>
                </c:pt>
                <c:pt idx="822">
                  <c:v>5005152.6411273759</c:v>
                </c:pt>
                <c:pt idx="823">
                  <c:v>-30307201.202949233</c:v>
                </c:pt>
                <c:pt idx="824">
                  <c:v>-64589116.810541287</c:v>
                </c:pt>
                <c:pt idx="825">
                  <c:v>-95048553.698513001</c:v>
                </c:pt>
                <c:pt idx="826">
                  <c:v>-119291360.48121679</c:v>
                </c:pt>
                <c:pt idx="827">
                  <c:v>-135595018.35372216</c:v>
                </c:pt>
                <c:pt idx="828">
                  <c:v>-143099876.89338484</c:v>
                </c:pt>
                <c:pt idx="829">
                  <c:v>-141894272.80926496</c:v>
                </c:pt>
                <c:pt idx="830">
                  <c:v>-132983251.30788913</c:v>
                </c:pt>
                <c:pt idx="831">
                  <c:v>-118145226.31741163</c:v>
                </c:pt>
                <c:pt idx="832">
                  <c:v>-99694977.953705966</c:v>
                </c:pt>
                <c:pt idx="833">
                  <c:v>-80183121.417154536</c:v>
                </c:pt>
                <c:pt idx="834">
                  <c:v>-62070112.548543394</c:v>
                </c:pt>
                <c:pt idx="835">
                  <c:v>-47415982.99429851</c:v>
                </c:pt>
                <c:pt idx="836">
                  <c:v>-37624929.547336042</c:v>
                </c:pt>
                <c:pt idx="837">
                  <c:v>-33276880.21663253</c:v>
                </c:pt>
                <c:pt idx="838">
                  <c:v>-34067108.54578808</c:v>
                </c:pt>
                <c:pt idx="839">
                  <c:v>-38861262.809277683</c:v>
                </c:pt>
                <c:pt idx="840">
                  <c:v>-45858547.715592377</c:v>
                </c:pt>
                <c:pt idx="841">
                  <c:v>-52842089.325615853</c:v>
                </c:pt>
                <c:pt idx="842">
                  <c:v>-57484458.842737362</c:v>
                </c:pt>
                <c:pt idx="843">
                  <c:v>-57669322.987488255</c:v>
                </c:pt>
                <c:pt idx="844">
                  <c:v>-51788112.558805339</c:v>
                </c:pt>
                <c:pt idx="845">
                  <c:v>-38973719.133517496</c:v>
                </c:pt>
                <c:pt idx="846">
                  <c:v>-19241150.05961189</c:v>
                </c:pt>
                <c:pt idx="847">
                  <c:v>6483204.3840658665</c:v>
                </c:pt>
                <c:pt idx="848">
                  <c:v>36447988.752595857</c:v>
                </c:pt>
                <c:pt idx="849">
                  <c:v>68268679.508959308</c:v>
                </c:pt>
                <c:pt idx="850">
                  <c:v>99201141.112161562</c:v>
                </c:pt>
                <c:pt idx="851">
                  <c:v>126462973.67179677</c:v>
                </c:pt>
                <c:pt idx="852">
                  <c:v>147562610.60318232</c:v>
                </c:pt>
                <c:pt idx="853">
                  <c:v>160595090.50891626</c:v>
                </c:pt>
                <c:pt idx="854">
                  <c:v>164467564.73716274</c:v>
                </c:pt>
                <c:pt idx="855">
                  <c:v>159026390.28584051</c:v>
                </c:pt>
                <c:pt idx="856">
                  <c:v>145069990.14060879</c:v>
                </c:pt>
                <c:pt idx="857">
                  <c:v>124245986.14111036</c:v>
                </c:pt>
                <c:pt idx="858">
                  <c:v>98845618.516930833</c:v>
                </c:pt>
                <c:pt idx="859">
                  <c:v>71521333.363541216</c:v>
                </c:pt>
                <c:pt idx="860">
                  <c:v>44963023.642702274</c:v>
                </c:pt>
                <c:pt idx="861">
                  <c:v>21573541.322188929</c:v>
                </c:pt>
                <c:pt idx="862">
                  <c:v>3184112.4562100619</c:v>
                </c:pt>
                <c:pt idx="863">
                  <c:v>-9154816.9258121923</c:v>
                </c:pt>
                <c:pt idx="864">
                  <c:v>-15281353.294884846</c:v>
                </c:pt>
                <c:pt idx="865">
                  <c:v>-15915436.844109979</c:v>
                </c:pt>
                <c:pt idx="866">
                  <c:v>-12539006.823477935</c:v>
                </c:pt>
                <c:pt idx="867">
                  <c:v>-7178727.6264941096</c:v>
                </c:pt>
                <c:pt idx="868">
                  <c:v>-2119265.7009448074</c:v>
                </c:pt>
                <c:pt idx="869">
                  <c:v>416120.29091130942</c:v>
                </c:pt>
                <c:pt idx="870">
                  <c:v>-1423211.1490206122</c:v>
                </c:pt>
                <c:pt idx="871">
                  <c:v>-8852119.6731568873</c:v>
                </c:pt>
                <c:pt idx="872">
                  <c:v>-22268328.29462605</c:v>
                </c:pt>
                <c:pt idx="873">
                  <c:v>-41176295.529438585</c:v>
                </c:pt>
                <c:pt idx="874">
                  <c:v>-64226419.808482841</c:v>
                </c:pt>
                <c:pt idx="875">
                  <c:v>-89365085.651021525</c:v>
                </c:pt>
                <c:pt idx="876">
                  <c:v>-114077022.68380183</c:v>
                </c:pt>
                <c:pt idx="877">
                  <c:v>-135689739.0590716</c:v>
                </c:pt>
                <c:pt idx="878">
                  <c:v>-151701888.08896744</c:v>
                </c:pt>
                <c:pt idx="879">
                  <c:v>-160094328.97413424</c:v>
                </c:pt>
                <c:pt idx="880">
                  <c:v>-159584741.56903535</c:v>
                </c:pt>
                <c:pt idx="881">
                  <c:v>-149793688.12207225</c:v>
                </c:pt>
                <c:pt idx="882">
                  <c:v>-131301096.64222395</c:v>
                </c:pt>
                <c:pt idx="883">
                  <c:v>-105585875.21760045</c:v>
                </c:pt>
                <c:pt idx="884">
                  <c:v>-74856023.914642707</c:v>
                </c:pt>
                <c:pt idx="885">
                  <c:v>-41790344.081986271</c:v>
                </c:pt>
                <c:pt idx="886">
                  <c:v>-9223923.6687477231</c:v>
                </c:pt>
                <c:pt idx="887">
                  <c:v>20183394.158044398</c:v>
                </c:pt>
                <c:pt idx="888">
                  <c:v>44254258.376455724</c:v>
                </c:pt>
                <c:pt idx="889">
                  <c:v>61538577.500290982</c:v>
                </c:pt>
                <c:pt idx="890">
                  <c:v>71465521.674542174</c:v>
                </c:pt>
                <c:pt idx="891">
                  <c:v>74384192.489881814</c:v>
                </c:pt>
                <c:pt idx="892">
                  <c:v>71488441.485518306</c:v>
                </c:pt>
                <c:pt idx="893">
                  <c:v>64635924.25460352</c:v>
                </c:pt>
                <c:pt idx="894">
                  <c:v>56084799.241340756</c:v>
                </c:pt>
                <c:pt idx="895">
                  <c:v>48181839.077801205</c:v>
                </c:pt>
                <c:pt idx="896">
                  <c:v>43041811.917872384</c:v>
                </c:pt>
                <c:pt idx="897">
                  <c:v>42259043.508539706</c:v>
                </c:pt>
                <c:pt idx="898">
                  <c:v>46687955.801201187</c:v>
                </c:pt>
                <c:pt idx="899">
                  <c:v>56320614.75199753</c:v>
                </c:pt>
                <c:pt idx="900">
                  <c:v>70277014.897229135</c:v>
                </c:pt>
                <c:pt idx="901">
                  <c:v>86909534.397253811</c:v>
                </c:pt>
                <c:pt idx="902">
                  <c:v>104008515.50052446</c:v>
                </c:pt>
                <c:pt idx="903">
                  <c:v>119083089.15751401</c:v>
                </c:pt>
                <c:pt idx="904">
                  <c:v>129681789.10689628</c:v>
                </c:pt>
                <c:pt idx="905">
                  <c:v>133712399.03131287</c:v>
                </c:pt>
                <c:pt idx="906">
                  <c:v>129720491.30735338</c:v>
                </c:pt>
                <c:pt idx="907">
                  <c:v>117091247.16392428</c:v>
                </c:pt>
                <c:pt idx="908">
                  <c:v>96148750.168833047</c:v>
                </c:pt>
                <c:pt idx="909">
                  <c:v>68139808.459040716</c:v>
                </c:pt>
                <c:pt idx="910">
                  <c:v>35103865.190248735</c:v>
                </c:pt>
                <c:pt idx="911">
                  <c:v>-355126.55585519737</c:v>
                </c:pt>
                <c:pt idx="912">
                  <c:v>-35366663.128500327</c:v>
                </c:pt>
                <c:pt idx="913">
                  <c:v>-67124502.802396178</c:v>
                </c:pt>
                <c:pt idx="914">
                  <c:v>-93209222.258581281</c:v>
                </c:pt>
                <c:pt idx="915">
                  <c:v>-111862451.95708045</c:v>
                </c:pt>
                <c:pt idx="916">
                  <c:v>-122178809.73225179</c:v>
                </c:pt>
                <c:pt idx="917">
                  <c:v>-124191909.65857203</c:v>
                </c:pt>
                <c:pt idx="918">
                  <c:v>-118844148.53022322</c:v>
                </c:pt>
                <c:pt idx="919">
                  <c:v>-107844585.4653495</c:v>
                </c:pt>
                <c:pt idx="920">
                  <c:v>-93433289.28463085</c:v>
                </c:pt>
                <c:pt idx="921">
                  <c:v>-78082261.578439236</c:v>
                </c:pt>
                <c:pt idx="922">
                  <c:v>-64170972.387258403</c:v>
                </c:pt>
                <c:pt idx="923">
                  <c:v>-53677671.663377486</c:v>
                </c:pt>
                <c:pt idx="924">
                  <c:v>-47925570.399397448</c:v>
                </c:pt>
                <c:pt idx="925">
                  <c:v>-47415982.9942986</c:v>
                </c:pt>
                <c:pt idx="926">
                  <c:v>-51769471.696479693</c:v>
                </c:pt>
                <c:pt idx="927">
                  <c:v>-59782329.970411777</c:v>
                </c:pt>
                <c:pt idx="928">
                  <c:v>-69591114.112234652</c:v>
                </c:pt>
                <c:pt idx="929">
                  <c:v>-78924227.548247233</c:v>
                </c:pt>
                <c:pt idx="930">
                  <c:v>-85408509.738854706</c:v>
                </c:pt>
                <c:pt idx="931">
                  <c:v>-86891776.669529825</c:v>
                </c:pt>
                <c:pt idx="932">
                  <c:v>-81740187.205899805</c:v>
                </c:pt>
                <c:pt idx="933">
                  <c:v>-69072431.682640687</c:v>
                </c:pt>
                <c:pt idx="934">
                  <c:v>-48900663.307768658</c:v>
                </c:pt>
                <c:pt idx="935">
                  <c:v>-22159820.874949906</c:v>
                </c:pt>
                <c:pt idx="936">
                  <c:v>9378955.3884295709</c:v>
                </c:pt>
                <c:pt idx="937">
                  <c:v>43300505.983510971</c:v>
                </c:pt>
                <c:pt idx="938">
                  <c:v>76819804.522223577</c:v>
                </c:pt>
                <c:pt idx="939">
                  <c:v>107104101.2757003</c:v>
                </c:pt>
                <c:pt idx="940">
                  <c:v>131603000.8317257</c:v>
                </c:pt>
                <c:pt idx="941">
                  <c:v>148345379.01251584</c:v>
                </c:pt>
                <c:pt idx="942">
                  <c:v>156166178.21625423</c:v>
                </c:pt>
                <c:pt idx="943">
                  <c:v>154834905.78636619</c:v>
                </c:pt>
                <c:pt idx="944">
                  <c:v>145069990.14060879</c:v>
                </c:pt>
                <c:pt idx="945">
                  <c:v>128437470.64058393</c:v>
                </c:pt>
                <c:pt idx="946">
                  <c:v>107147005.03783929</c:v>
                </c:pt>
                <c:pt idx="947">
                  <c:v>83771044.859941095</c:v>
                </c:pt>
                <c:pt idx="948">
                  <c:v>60922633.414157934</c:v>
                </c:pt>
                <c:pt idx="949">
                  <c:v>40932413.718286403</c:v>
                </c:pt>
                <c:pt idx="950">
                  <c:v>25565449.046149403</c:v>
                </c:pt>
                <c:pt idx="951">
                  <c:v>15813356.599638015</c:v>
                </c:pt>
                <c:pt idx="952">
                  <c:v>11787680.06928052</c:v>
                </c:pt>
                <c:pt idx="953">
                  <c:v>12727588.414907731</c:v>
                </c:pt>
                <c:pt idx="954">
                  <c:v>17120506.424680859</c:v>
                </c:pt>
                <c:pt idx="955">
                  <c:v>22919984.922627911</c:v>
                </c:pt>
                <c:pt idx="956">
                  <c:v>27832808.946151394</c:v>
                </c:pt>
                <c:pt idx="957">
                  <c:v>29638573.972951345</c:v>
                </c:pt>
                <c:pt idx="958">
                  <c:v>26500839.747095201</c:v>
                </c:pt>
                <c:pt idx="959">
                  <c:v>17230018.549478747</c:v>
                </c:pt>
                <c:pt idx="960">
                  <c:v>1464238.1020143852</c:v>
                </c:pt>
                <c:pt idx="961">
                  <c:v>-20255228.368306004</c:v>
                </c:pt>
                <c:pt idx="962">
                  <c:v>-46524056.657788612</c:v>
                </c:pt>
                <c:pt idx="963">
                  <c:v>-75225982.873355106</c:v>
                </c:pt>
                <c:pt idx="964">
                  <c:v>-103776381.83174057</c:v>
                </c:pt>
                <c:pt idx="965">
                  <c:v>-129428050.38999419</c:v>
                </c:pt>
                <c:pt idx="966">
                  <c:v>-149601028.25025225</c:v>
                </c:pt>
                <c:pt idx="967">
                  <c:v>-162195188.81284866</c:v>
                </c:pt>
                <c:pt idx="968">
                  <c:v>-165846430.23811299</c:v>
                </c:pt>
                <c:pt idx="969">
                  <c:v>-160094328.97413439</c:v>
                </c:pt>
                <c:pt idx="970">
                  <c:v>-145440199.41989109</c:v>
                </c:pt>
                <c:pt idx="971">
                  <c:v>-123288238.36829387</c:v>
                </c:pt>
                <c:pt idx="972">
                  <c:v>-95777091.075776309</c:v>
                </c:pt>
                <c:pt idx="973">
                  <c:v>-65522910.478629895</c:v>
                </c:pt>
                <c:pt idx="974">
                  <c:v>-35306061.8913818</c:v>
                </c:pt>
                <c:pt idx="975">
                  <c:v>-7740656.7380710393</c:v>
                </c:pt>
                <c:pt idx="976">
                  <c:v>15031804.694412157</c:v>
                </c:pt>
                <c:pt idx="977">
                  <c:v>31586502.853196561</c:v>
                </c:pt>
                <c:pt idx="978">
                  <c:v>41366809.125420354</c:v>
                </c:pt>
                <c:pt idx="979">
                  <c:v>44724679.241723962</c:v>
                </c:pt>
                <c:pt idx="980">
                  <c:v>42845416.226502039</c:v>
                </c:pt>
                <c:pt idx="981">
                  <c:v>37566890.890437953</c:v>
                </c:pt>
                <c:pt idx="982">
                  <c:v>31116625.715892263</c:v>
                </c:pt>
                <c:pt idx="983">
                  <c:v>25800502.487863749</c:v>
                </c:pt>
                <c:pt idx="984">
                  <c:v>23682939.521775611</c:v>
                </c:pt>
                <c:pt idx="985">
                  <c:v>26299433.737083003</c:v>
                </c:pt>
                <c:pt idx="986">
                  <c:v>34438244.304801337</c:v>
                </c:pt>
                <c:pt idx="987">
                  <c:v>48019228.231089428</c:v>
                </c:pt>
                <c:pt idx="988">
                  <c:v>66085530.397755422</c:v>
                </c:pt>
                <c:pt idx="989">
                  <c:v>86909534.397253975</c:v>
                </c:pt>
                <c:pt idx="990">
                  <c:v>108199999.9999989</c:v>
                </c:pt>
                <c:pt idx="991">
                  <c:v>127384475.67842269</c:v>
                </c:pt>
                <c:pt idx="992">
                  <c:v>141931500.60329777</c:v>
                </c:pt>
                <c:pt idx="993">
                  <c:v>149672008.80276814</c:v>
                </c:pt>
                <c:pt idx="994">
                  <c:v>149079363.70345011</c:v>
                </c:pt>
                <c:pt idx="995">
                  <c:v>139472583.75386372</c:v>
                </c:pt>
                <c:pt idx="996">
                  <c:v>121116923.69428173</c:v>
                </c:pt>
                <c:pt idx="997">
                  <c:v>95208841.823205724</c:v>
                </c:pt>
                <c:pt idx="998">
                  <c:v>63746890.44926592</c:v>
                </c:pt>
                <c:pt idx="999">
                  <c:v>29304386.69230435</c:v>
                </c:pt>
                <c:pt idx="1000">
                  <c:v>-5267950.5793789439</c:v>
                </c:pt>
                <c:pt idx="1001">
                  <c:v>-37172428.155302033</c:v>
                </c:pt>
                <c:pt idx="1002">
                  <c:v>-63986768.576538607</c:v>
                </c:pt>
                <c:pt idx="1003">
                  <c:v>-83938401.060964882</c:v>
                </c:pt>
                <c:pt idx="1004">
                  <c:v>-96096671.509617403</c:v>
                </c:pt>
                <c:pt idx="1005">
                  <c:v>-100459343.26192984</c:v>
                </c:pt>
                <c:pt idx="1006">
                  <c:v>-97923081.369090259</c:v>
                </c:pt>
                <c:pt idx="1007">
                  <c:v>-90142222.314655542</c:v>
                </c:pt>
                <c:pt idx="1008">
                  <c:v>-79294186.50696449</c:v>
                </c:pt>
                <c:pt idx="1009">
                  <c:v>-67781620.726377532</c:v>
                </c:pt>
                <c:pt idx="1010">
                  <c:v>-57909283.718180686</c:v>
                </c:pt>
                <c:pt idx="1011">
                  <c:v>-51576811.824662045</c:v>
                </c:pt>
                <c:pt idx="1012">
                  <c:v>-50026430.238112897</c:v>
                </c:pt>
                <c:pt idx="1013">
                  <c:v>-53677671.66337654</c:v>
                </c:pt>
                <c:pt idx="1014">
                  <c:v>-62070112.548541643</c:v>
                </c:pt>
                <c:pt idx="1015">
                  <c:v>-73921432.748077631</c:v>
                </c:pt>
                <c:pt idx="1016">
                  <c:v>-87293477.262928873</c:v>
                </c:pt>
                <c:pt idx="1017">
                  <c:v>-99845294.709380448</c:v>
                </c:pt>
                <c:pt idx="1018">
                  <c:v>-109141076.13549665</c:v>
                </c:pt>
                <c:pt idx="1019">
                  <c:v>-112973914.89216448</c:v>
                </c:pt>
                <c:pt idx="1020">
                  <c:v>-109664238.10201469</c:v>
                </c:pt>
                <c:pt idx="1021">
                  <c:v>-98294885.3646819</c:v>
                </c:pt>
                <c:pt idx="1022">
                  <c:v>-78852737.954862922</c:v>
                </c:pt>
                <c:pt idx="1023">
                  <c:v>-52258533.424073681</c:v>
                </c:pt>
                <c:pt idx="1024">
                  <c:v>-20280557.859728564</c:v>
                </c:pt>
                <c:pt idx="1025">
                  <c:v>14657480.724492392</c:v>
                </c:pt>
                <c:pt idx="1026">
                  <c:v>49750771.158055604</c:v>
                </c:pt>
                <c:pt idx="1027">
                  <c:v>82135927.750250518</c:v>
                </c:pt>
                <c:pt idx="1028">
                  <c:v>109221664.24178728</c:v>
                </c:pt>
                <c:pt idx="1029">
                  <c:v>128986506.61641878</c:v>
                </c:pt>
                <c:pt idx="1030">
                  <c:v>140206568.44479835</c:v>
                </c:pt>
                <c:pt idx="1031">
                  <c:v>142585194.28996512</c:v>
                </c:pt>
                <c:pt idx="1032">
                  <c:v>136768603.61970297</c:v>
                </c:pt>
                <c:pt idx="1033">
                  <c:v>124245986.14110985</c:v>
                </c:pt>
                <c:pt idx="1034">
                  <c:v>107147005.03783879</c:v>
                </c:pt>
                <c:pt idx="1035">
                  <c:v>87962529.359418139</c:v>
                </c:pt>
                <c:pt idx="1036">
                  <c:v>69224019.935066253</c:v>
                </c:pt>
                <c:pt idx="1037">
                  <c:v>53182125.214686856</c:v>
                </c:pt>
                <c:pt idx="1038">
                  <c:v>41525058.817604885</c:v>
                </c:pt>
                <c:pt idx="1039">
                  <c:v>35172228.995734923</c:v>
                </c:pt>
                <c:pt idx="1040">
                  <c:v>34169016.659219094</c:v>
                </c:pt>
                <c:pt idx="1041">
                  <c:v>37695761.940357901</c:v>
                </c:pt>
                <c:pt idx="1042">
                  <c:v>44189539.78884656</c:v>
                </c:pt>
                <c:pt idx="1043">
                  <c:v>51563010.181644306</c:v>
                </c:pt>
                <c:pt idx="1044">
                  <c:v>57492322.194310091</c:v>
                </c:pt>
                <c:pt idx="1045">
                  <c:v>59737286.522073284</c:v>
                </c:pt>
                <c:pt idx="1046">
                  <c:v>56452914.3941897</c:v>
                </c:pt>
                <c:pt idx="1047">
                  <c:v>46452472.231520101</c:v>
                </c:pt>
                <c:pt idx="1048">
                  <c:v>29388288.998132799</c:v>
                </c:pt>
                <c:pt idx="1049">
                  <c:v>5826909.854328014</c:v>
                </c:pt>
                <c:pt idx="1050">
                  <c:v>-22791490.261147026</c:v>
                </c:pt>
                <c:pt idx="1051">
                  <c:v>-54304915.712222323</c:v>
                </c:pt>
                <c:pt idx="1052">
                  <c:v>-86074018.68104744</c:v>
                </c:pt>
                <c:pt idx="1053">
                  <c:v>-115288947.61232863</c:v>
                </c:pt>
                <c:pt idx="1054">
                  <c:v>-139300387.39819044</c:v>
                </c:pt>
                <c:pt idx="1055">
                  <c:v>-155933500.14377147</c:v>
                </c:pt>
                <c:pt idx="1056">
                  <c:v>-163745570.39939785</c:v>
                </c:pt>
                <c:pt idx="1057">
                  <c:v>-162195188.81284925</c:v>
                </c:pt>
                <c:pt idx="1058">
                  <c:v>-151701888.0889689</c:v>
                </c:pt>
                <c:pt idx="1059">
                  <c:v>-133588879.22035548</c:v>
                </c:pt>
                <c:pt idx="1060">
                  <c:v>-109916193.8534417</c:v>
                </c:pt>
                <c:pt idx="1061">
                  <c:v>-83225273.629325047</c:v>
                </c:pt>
                <c:pt idx="1062">
                  <c:v>-56227129.052514546</c:v>
                </c:pt>
                <c:pt idx="1063">
                  <c:v>-31473223.134712636</c:v>
                </c:pt>
                <c:pt idx="1064">
                  <c:v>-11050333.528221883</c:v>
                </c:pt>
                <c:pt idx="1065">
                  <c:v>3662451.9570807517</c:v>
                </c:pt>
                <c:pt idx="1066">
                  <c:v>12144355.44337891</c:v>
                </c:pt>
                <c:pt idx="1067">
                  <c:v>14772604.594629381</c:v>
                </c:pt>
                <c:pt idx="1068">
                  <c:v>12746703.677380061</c:v>
                </c:pt>
                <c:pt idx="1069">
                  <c:v>7907377.6422792058</c:v>
                </c:pt>
                <c:pt idx="1070">
                  <c:v>2473600.4568758421</c:v>
                </c:pt>
                <c:pt idx="1071">
                  <c:v>-1268530.8763044961</c:v>
                </c:pt>
                <c:pt idx="1072">
                  <c:v>-1285234.003674522</c:v>
                </c:pt>
                <c:pt idx="1073">
                  <c:v>3918097.1471451595</c:v>
                </c:pt>
                <c:pt idx="1074">
                  <c:v>15079371.90870285</c:v>
                </c:pt>
                <c:pt idx="1075">
                  <c:v>32059618.459633946</c:v>
                </c:pt>
                <c:pt idx="1076">
                  <c:v>53835818.901352473</c:v>
                </c:pt>
                <c:pt idx="1077">
                  <c:v>78608147.876345605</c:v>
                </c:pt>
                <c:pt idx="1078">
                  <c:v>104008515.50052568</c:v>
                </c:pt>
                <c:pt idx="1079">
                  <c:v>127384475.67841998</c:v>
                </c:pt>
                <c:pt idx="1080">
                  <c:v>146122985.10277167</c:v>
                </c:pt>
                <c:pt idx="1081">
                  <c:v>157973395.32367706</c:v>
                </c:pt>
                <c:pt idx="1082">
                  <c:v>161329075.1998505</c:v>
                </c:pt>
                <c:pt idx="1083">
                  <c:v>155432193.52531937</c:v>
                </c:pt>
                <c:pt idx="1084">
                  <c:v>140475796.09038016</c:v>
                </c:pt>
                <c:pt idx="1085">
                  <c:v>117590178.41314662</c:v>
                </c:pt>
                <c:pt idx="1086">
                  <c:v>88715063.97471559</c:v>
                </c:pt>
                <c:pt idx="1087">
                  <c:v>56373420.056469098</c:v>
                </c:pt>
                <c:pt idx="1088">
                  <c:v>23375074.679639865</c:v>
                </c:pt>
                <c:pt idx="1089">
                  <c:v>-7512914.9071438424</c:v>
                </c:pt>
                <c:pt idx="1090">
                  <c:v>-33888056.027417079</c:v>
                </c:pt>
                <c:pt idx="1091">
                  <c:v>-53986326.41387058</c:v>
                </c:pt>
                <c:pt idx="1092">
                  <c:v>-66874217.827576019</c:v>
                </c:pt>
                <c:pt idx="1093">
                  <c:v>-72535292.365813866</c:v>
                </c:pt>
                <c:pt idx="1094">
                  <c:v>-71840943.146455884</c:v>
                </c:pt>
                <c:pt idx="1095">
                  <c:v>-66409655.918013453</c:v>
                </c:pt>
                <c:pt idx="1096">
                  <c:v>-58373119.345831178</c:v>
                </c:pt>
                <c:pt idx="1097">
                  <c:v>-50079257.575681806</c:v>
                </c:pt>
                <c:pt idx="1098">
                  <c:v>-43770180.940514788</c:v>
                </c:pt>
                <c:pt idx="1099">
                  <c:v>-41276170.972600095</c:v>
                </c:pt>
                <c:pt idx="1100">
                  <c:v>-43764741.569034949</c:v>
                </c:pt>
                <c:pt idx="1101">
                  <c:v>-51576811.824661739</c:v>
                </c:pt>
                <c:pt idx="1102">
                  <c:v>-64170972.387257069</c:v>
                </c:pt>
                <c:pt idx="1103">
                  <c:v>-80183121.41715534</c:v>
                </c:pt>
                <c:pt idx="1104">
                  <c:v>-97594118.114991322</c:v>
                </c:pt>
                <c:pt idx="1105">
                  <c:v>-113984397.48704672</c:v>
                </c:pt>
                <c:pt idx="1106">
                  <c:v>-126843439.28619048</c:v>
                </c:pt>
                <c:pt idx="1107">
                  <c:v>-133894982.05329788</c:v>
                </c:pt>
                <c:pt idx="1108">
                  <c:v>-133396804.49865671</c:v>
                </c:pt>
                <c:pt idx="1109">
                  <c:v>-124377023.58731614</c:v>
                </c:pt>
                <c:pt idx="1110">
                  <c:v>-106776788.85098131</c:v>
                </c:pt>
                <c:pt idx="1111">
                  <c:v>-81480987.106114775</c:v>
                </c:pt>
                <c:pt idx="1112">
                  <c:v>-50232632.506822616</c:v>
                </c:pt>
                <c:pt idx="1113">
                  <c:v>-15441231.82462896</c:v>
                </c:pt>
                <c:pt idx="1114">
                  <c:v>20091257.909897558</c:v>
                </c:pt>
                <c:pt idx="1115">
                  <c:v>53492902.491234764</c:v>
                </c:pt>
                <c:pt idx="1116">
                  <c:v>82152630.877622128</c:v>
                </c:pt>
                <c:pt idx="1117">
                  <c:v>104018333.09096901</c:v>
                </c:pt>
                <c:pt idx="1118">
                  <c:v>117825231.85485998</c:v>
                </c:pt>
                <c:pt idx="1119">
                  <c:v>123226321.89386818</c:v>
                </c:pt>
                <c:pt idx="1120">
                  <c:v>120808993.84824526</c:v>
                </c:pt>
                <c:pt idx="1121">
                  <c:v>111996274.64470901</c:v>
                </c:pt>
                <c:pt idx="1122">
                  <c:v>98845618.516929954</c:v>
                </c:pt>
                <c:pt idx="1123">
                  <c:v>83771044.859943628</c:v>
                </c:pt>
                <c:pt idx="1124">
                  <c:v>69224019.935066253</c:v>
                </c:pt>
                <c:pt idx="1125">
                  <c:v>57373609.714160539</c:v>
                </c:pt>
                <c:pt idx="1126">
                  <c:v>49826445.338513464</c:v>
                </c:pt>
                <c:pt idx="1127">
                  <c:v>47421940.492135979</c:v>
                </c:pt>
                <c:pt idx="1128">
                  <c:v>50128626.430675179</c:v>
                </c:pt>
                <c:pt idx="1129">
                  <c:v>57054634.336452022</c:v>
                </c:pt>
                <c:pt idx="1130">
                  <c:v>66570876.378785558</c:v>
                </c:pt>
                <c:pt idx="1131">
                  <c:v>76531183.707094774</c:v>
                </c:pt>
                <c:pt idx="1132">
                  <c:v>84561355.558472589</c:v>
                </c:pt>
                <c:pt idx="1133">
                  <c:v>88380311.781092465</c:v>
                </c:pt>
                <c:pt idx="1134">
                  <c:v>86112427.642348289</c:v>
                </c:pt>
                <c:pt idx="1135">
                  <c:v>76551184.780641571</c:v>
                </c:pt>
                <c:pt idx="1136">
                  <c:v>59340363.645227104</c:v>
                </c:pt>
                <c:pt idx="1137">
                  <c:v>35049363.536369033</c:v>
                </c:pt>
                <c:pt idx="1138">
                  <c:v>5132560.6349711418</c:v>
                </c:pt>
                <c:pt idx="1139">
                  <c:v>-28222777.489588246</c:v>
                </c:pt>
                <c:pt idx="1140">
                  <c:v>-62341452.28440617</c:v>
                </c:pt>
                <c:pt idx="1141">
                  <c:v>-94367880.451193228</c:v>
                </c:pt>
                <c:pt idx="1142">
                  <c:v>-121598024.24749684</c:v>
                </c:pt>
                <c:pt idx="1143">
                  <c:v>-141794397.36610612</c:v>
                </c:pt>
                <c:pt idx="1144">
                  <c:v>-153444929.54733622</c:v>
                </c:pt>
                <c:pt idx="1145">
                  <c:v>-155933500.14377141</c:v>
                </c:pt>
                <c:pt idx="1146">
                  <c:v>-149601028.25025335</c:v>
                </c:pt>
                <c:pt idx="1147">
                  <c:v>-135689739.05907059</c:v>
                </c:pt>
                <c:pt idx="1148">
                  <c:v>-116177882.52251896</c:v>
                </c:pt>
                <c:pt idx="1149">
                  <c:v>-93525914.481386229</c:v>
                </c:pt>
                <c:pt idx="1150">
                  <c:v>-70366231.830180377</c:v>
                </c:pt>
                <c:pt idx="1151">
                  <c:v>-49175586.285406128</c:v>
                </c:pt>
                <c:pt idx="1152">
                  <c:v>-31971400.689354509</c:v>
                </c:pt>
                <c:pt idx="1153">
                  <c:v>-20070114.439561315</c:v>
                </c:pt>
                <c:pt idx="1154">
                  <c:v>-13937782.779255584</c:v>
                </c:pt>
                <c:pt idx="1155">
                  <c:v>-13151446.301486492</c:v>
                </c:pt>
                <c:pt idx="1156">
                  <c:v>-16475750.00466451</c:v>
                </c:pt>
                <c:pt idx="1157">
                  <c:v>-22044697.004815519</c:v>
                </c:pt>
                <c:pt idx="1158">
                  <c:v>-27625112.092246167</c:v>
                </c:pt>
                <c:pt idx="1159">
                  <c:v>-30928044.124463264</c:v>
                </c:pt>
                <c:pt idx="1160">
                  <c:v>-29928259.262690671</c:v>
                </c:pt>
                <c:pt idx="1161">
                  <c:v>-23150936.217020154</c:v>
                </c:pt>
                <c:pt idx="1162">
                  <c:v>-9888801.6167473048</c:v>
                </c:pt>
                <c:pt idx="1163">
                  <c:v>9678281.8696959242</c:v>
                </c:pt>
                <c:pt idx="1164">
                  <c:v>34476946.505256131</c:v>
                </c:pt>
                <c:pt idx="1165">
                  <c:v>62648538.104889899</c:v>
                </c:pt>
                <c:pt idx="1166">
                  <c:v>91758804.00412567</c:v>
                </c:pt>
                <c:pt idx="1167">
                  <c:v>119083089.15751199</c:v>
                </c:pt>
                <c:pt idx="1168">
                  <c:v>141931500.60329795</c:v>
                </c:pt>
                <c:pt idx="1169">
                  <c:v>157973395.32367727</c:v>
                </c:pt>
                <c:pt idx="1170">
                  <c:v>165520559.69932458</c:v>
                </c:pt>
                <c:pt idx="1171">
                  <c:v>163733580.04622763</c:v>
                </c:pt>
                <c:pt idx="1172">
                  <c:v>152725507.58678037</c:v>
                </c:pt>
                <c:pt idx="1173">
                  <c:v>133549788.18460241</c:v>
                </c:pt>
                <c:pt idx="1174">
                  <c:v>108073936.37081191</c:v>
                </c:pt>
                <c:pt idx="1175">
                  <c:v>78754756.646406993</c:v>
                </c:pt>
                <c:pt idx="1176">
                  <c:v>48343248.205089793</c:v>
                </c:pt>
                <c:pt idx="1177">
                  <c:v>19556118.457021192</c:v>
                </c:pt>
                <c:pt idx="1178">
                  <c:v>-5245030.7684012279</c:v>
                </c:pt>
                <c:pt idx="1179">
                  <c:v>-24326813.165711872</c:v>
                </c:pt>
                <c:pt idx="1180">
                  <c:v>-36775505.278454244</c:v>
                </c:pt>
                <c:pt idx="1181">
                  <c:v>-42583217.718719281</c:v>
                </c:pt>
                <c:pt idx="1182">
                  <c:v>-42618489.464414127</c:v>
                </c:pt>
                <c:pt idx="1183">
                  <c:v>-38485605.021897517</c:v>
                </c:pt>
                <c:pt idx="1184">
                  <c:v>-32290981.123196524</c:v>
                </c:pt>
                <c:pt idx="1185">
                  <c:v>-26346691.179042369</c:v>
                </c:pt>
                <c:pt idx="1186">
                  <c:v>-22849113.779381894</c:v>
                </c:pt>
                <c:pt idx="1187">
                  <c:v>-23573807.821906313</c:v>
                </c:pt>
                <c:pt idx="1188">
                  <c:v>-29625638.791368902</c:v>
                </c:pt>
                <c:pt idx="1189">
                  <c:v>-41276170.972600445</c:v>
                </c:pt>
                <c:pt idx="1190">
                  <c:v>-57909283.718179747</c:v>
                </c:pt>
                <c:pt idx="1191">
                  <c:v>-78082261.578437388</c:v>
                </c:pt>
                <c:pt idx="1192">
                  <c:v>-99694977.953707069</c:v>
                </c:pt>
                <c:pt idx="1193">
                  <c:v>-120246086.15612483</c:v>
                </c:pt>
                <c:pt idx="1194">
                  <c:v>-137144080.1382497</c:v>
                </c:pt>
                <c:pt idx="1195">
                  <c:v>-148034084.83096543</c:v>
                </c:pt>
                <c:pt idx="1196">
                  <c:v>-151099167.64935067</c:v>
                </c:pt>
                <c:pt idx="1197">
                  <c:v>-145298090.74844897</c:v>
                </c:pt>
                <c:pt idx="1198">
                  <c:v>-130509355.24762282</c:v>
                </c:pt>
                <c:pt idx="1199">
                  <c:v>-107563125.328749</c:v>
                </c:pt>
                <c:pt idx="1200">
                  <c:v>-78156683.402938008</c:v>
                </c:pt>
                <c:pt idx="1201">
                  <c:v>-44663685.506669872</c:v>
                </c:pt>
                <c:pt idx="1202">
                  <c:v>-9860816.7371965237</c:v>
                </c:pt>
                <c:pt idx="1203">
                  <c:v>23394189.942113359</c:v>
                </c:pt>
                <c:pt idx="1204">
                  <c:v>52493117.629463874</c:v>
                </c:pt>
                <c:pt idx="1205">
                  <c:v>75375307.831950158</c:v>
                </c:pt>
                <c:pt idx="1206">
                  <c:v>90756198.490694776</c:v>
                </c:pt>
                <c:pt idx="1207">
                  <c:v>98258148.368417934</c:v>
                </c:pt>
                <c:pt idx="1208">
                  <c:v>98427657.258306384</c:v>
                </c:pt>
                <c:pt idx="1209">
                  <c:v>92637402.24861224</c:v>
                </c:pt>
                <c:pt idx="1210">
                  <c:v>82886008.745473772</c:v>
                </c:pt>
                <c:pt idx="1211">
                  <c:v>71521333.363542363</c:v>
                </c:pt>
                <c:pt idx="1212">
                  <c:v>60922633.41415789</c:v>
                </c:pt>
                <c:pt idx="1213">
                  <c:v>53182125.214686602</c:v>
                </c:pt>
                <c:pt idx="1214">
                  <c:v>49826445.338513218</c:v>
                </c:pt>
                <c:pt idx="1215">
                  <c:v>51613424.991610304</c:v>
                </c:pt>
                <c:pt idx="1216">
                  <c:v>58430012.951583907</c:v>
                </c:pt>
                <c:pt idx="1217">
                  <c:v>69304345.83285287</c:v>
                </c:pt>
                <c:pt idx="1218">
                  <c:v>82530486.150243372</c:v>
                </c:pt>
                <c:pt idx="1219">
                  <c:v>95890056.103191912</c:v>
                </c:pt>
                <c:pt idx="1220">
                  <c:v>106942692.14841126</c:v>
                </c:pt>
                <c:pt idx="1221">
                  <c:v>113348485.30654259</c:v>
                </c:pt>
                <c:pt idx="1222">
                  <c:v>113181461.0065138</c:v>
                </c:pt>
                <c:pt idx="1223">
                  <c:v>105194210.03965764</c:v>
                </c:pt>
                <c:pt idx="1224">
                  <c:v>88999876.893385395</c:v>
                </c:pt>
                <c:pt idx="1225">
                  <c:v>65148076.085490525</c:v>
                </c:pt>
                <c:pt idx="1226">
                  <c:v>35084635.282065205</c:v>
                </c:pt>
                <c:pt idx="1227">
                  <c:v>999676.192452766</c:v>
                </c:pt>
                <c:pt idx="1228">
                  <c:v>-34417401.388290979</c:v>
                </c:pt>
                <c:pt idx="1229">
                  <c:v>-68285742.228559315</c:v>
                </c:pt>
                <c:pt idx="1230">
                  <c:v>-97865457.850855187</c:v>
                </c:pt>
                <c:pt idx="1231">
                  <c:v>-120873330.20497127</c:v>
                </c:pt>
                <c:pt idx="1232">
                  <c:v>-135742566.39664274</c:v>
                </c:pt>
                <c:pt idx="1233">
                  <c:v>-141794397.36610541</c:v>
                </c:pt>
                <c:pt idx="1234">
                  <c:v>-139300387.39819106</c:v>
                </c:pt>
                <c:pt idx="1235">
                  <c:v>-129428050.38999584</c:v>
                </c:pt>
                <c:pt idx="1236">
                  <c:v>-114077022.68380348</c:v>
                </c:pt>
                <c:pt idx="1237">
                  <c:v>-95626774.320100874</c:v>
                </c:pt>
                <c:pt idx="1238">
                  <c:v>-76627920.499260858</c:v>
                </c:pt>
                <c:pt idx="1239">
                  <c:v>-59476227.137467809</c:v>
                </c:pt>
                <c:pt idx="1240">
                  <c:v>-46110503.467020132</c:v>
                </c:pt>
                <c:pt idx="1241">
                  <c:v>-37772477.590256594</c:v>
                </c:pt>
                <c:pt idx="1242">
                  <c:v>-34858849.940388732</c:v>
                </c:pt>
                <c:pt idx="1243">
                  <c:v>-36884012.698128507</c:v>
                </c:pt>
                <c:pt idx="1244">
                  <c:v>-42557888.227295943</c:v>
                </c:pt>
                <c:pt idx="1245">
                  <c:v>-49968747.900931641</c:v>
                </c:pt>
                <c:pt idx="1246">
                  <c:v>-56847565.77428779</c:v>
                </c:pt>
                <c:pt idx="1247">
                  <c:v>-60880118.771555237</c:v>
                </c:pt>
                <c:pt idx="1248">
                  <c:v>-60026971.81181252</c:v>
                </c:pt>
                <c:pt idx="1249">
                  <c:v>-52810449.465178639</c:v>
                </c:pt>
                <c:pt idx="1250">
                  <c:v>-38531826.875763819</c:v>
                </c:pt>
                <c:pt idx="1251">
                  <c:v>-17390751.494468976</c:v>
                </c:pt>
                <c:pt idx="1252">
                  <c:v>9508772.9798064157</c:v>
                </c:pt>
                <c:pt idx="1253">
                  <c:v>40267201.514951736</c:v>
                </c:pt>
                <c:pt idx="1254">
                  <c:v>72399931.608027428</c:v>
                </c:pt>
                <c:pt idx="1255">
                  <c:v>103123479.38605663</c:v>
                </c:pt>
                <c:pt idx="1256">
                  <c:v>129681789.10689746</c:v>
                </c:pt>
                <c:pt idx="1257">
                  <c:v>149672008.80276871</c:v>
                </c:pt>
                <c:pt idx="1258">
                  <c:v>161329075.19985104</c:v>
                </c:pt>
                <c:pt idx="1259">
                  <c:v>163733580.04622757</c:v>
                </c:pt>
                <c:pt idx="1260">
                  <c:v>156916992.08625382</c:v>
                </c:pt>
                <c:pt idx="1261">
                  <c:v>141851174.70551088</c:v>
                </c:pt>
                <c:pt idx="1262">
                  <c:v>120323647.86721236</c:v>
                </c:pt>
                <c:pt idx="1263">
                  <c:v>94714366.417862341</c:v>
                </c:pt>
                <c:pt idx="1264">
                  <c:v>67702120.601186439</c:v>
                </c:pt>
                <c:pt idx="1265">
                  <c:v>41937455.046959452</c:v>
                </c:pt>
                <c:pt idx="1266">
                  <c:v>19723142.757048614</c:v>
                </c:pt>
                <c:pt idx="1267">
                  <c:v>2742220.1984560937</c:v>
                </c:pt>
                <c:pt idx="1268">
                  <c:v>-8132480.0194380358</c:v>
                </c:pt>
                <c:pt idx="1269">
                  <c:v>-12923704.470560662</c:v>
                </c:pt>
                <c:pt idx="1270">
                  <c:v>-12519776.915292166</c:v>
                </c:pt>
                <c:pt idx="1271">
                  <c:v>-8533530.3748028502</c:v>
                </c:pt>
                <c:pt idx="1272">
                  <c:v>-3068527.4411548972</c:v>
                </c:pt>
                <c:pt idx="1273">
                  <c:v>1577359.7170736976</c:v>
                </c:pt>
                <c:pt idx="1274">
                  <c:v>3233024.4432524443</c:v>
                </c:pt>
                <c:pt idx="1275">
                  <c:v>158758.57473556697</c:v>
                </c:pt>
                <c:pt idx="1276">
                  <c:v>-8704571.630235903</c:v>
                </c:pt>
                <c:pt idx="1277">
                  <c:v>-23573807.821905084</c:v>
                </c:pt>
                <c:pt idx="1278">
                  <c:v>-43770180.940514281</c:v>
                </c:pt>
                <c:pt idx="1279">
                  <c:v>-67781620.726375848</c:v>
                </c:pt>
                <c:pt idx="1280">
                  <c:v>-93433289.284629419</c:v>
                </c:pt>
                <c:pt idx="1281">
                  <c:v>-118145226.31741025</c:v>
                </c:pt>
                <c:pt idx="1282">
                  <c:v>-139244939.97696516</c:v>
                </c:pt>
                <c:pt idx="1283">
                  <c:v>-154295773.500043</c:v>
                </c:pt>
                <c:pt idx="1284">
                  <c:v>-161399808.50141284</c:v>
                </c:pt>
                <c:pt idx="1285">
                  <c:v>-159437193.52611509</c:v>
                </c:pt>
                <c:pt idx="1286">
                  <c:v>-148211718.3983162</c:v>
                </c:pt>
                <c:pt idx="1287">
                  <c:v>-128484192.4898819</c:v>
                </c:pt>
                <c:pt idx="1288">
                  <c:v>-101889249.7995826</c:v>
                </c:pt>
                <c:pt idx="1289">
                  <c:v>-70745823.729303762</c:v>
                </c:pt>
                <c:pt idx="1290">
                  <c:v>-37784867.633314714</c:v>
                </c:pt>
                <c:pt idx="1291">
                  <c:v>-5828263.7399303466</c:v>
                </c:pt>
                <c:pt idx="1292">
                  <c:v>22541042.982369691</c:v>
                </c:pt>
                <c:pt idx="1293">
                  <c:v>45276595.282828532</c:v>
                </c:pt>
                <c:pt idx="1294">
                  <c:v>61096685.24253682</c:v>
                </c:pt>
                <c:pt idx="1295">
                  <c:v>69615123.109401748</c:v>
                </c:pt>
                <c:pt idx="1296">
                  <c:v>71358623.89414078</c:v>
                </c:pt>
                <c:pt idx="1297">
                  <c:v>67669228.72316514</c:v>
                </c:pt>
                <c:pt idx="1298">
                  <c:v>60504672.15553508</c:v>
                </c:pt>
                <c:pt idx="1299">
                  <c:v>52162460.967445269</c:v>
                </c:pt>
                <c:pt idx="1300">
                  <c:v>44963023.642704636</c:v>
                </c:pt>
              </c:numCache>
            </c:numRef>
          </c:xVal>
          <c:yVal>
            <c:numRef>
              <c:f>Лист2!$C$9:$C$1309</c:f>
              <c:numCache>
                <c:formatCode>#,##0</c:formatCode>
                <c:ptCount val="1301"/>
                <c:pt idx="0">
                  <c:v>0</c:v>
                </c:pt>
                <c:pt idx="1">
                  <c:v>-5178941.1167047061</c:v>
                </c:pt>
                <c:pt idx="2">
                  <c:v>-8099023.2033721507</c:v>
                </c:pt>
                <c:pt idx="3">
                  <c:v>-6817485.5050381944</c:v>
                </c:pt>
                <c:pt idx="4">
                  <c:v>16704.690707959235</c:v>
                </c:pt>
                <c:pt idx="5">
                  <c:v>12963044.359693706</c:v>
                </c:pt>
                <c:pt idx="6">
                  <c:v>31691278.030400358</c:v>
                </c:pt>
                <c:pt idx="7">
                  <c:v>54997695.682783417</c:v>
                </c:pt>
                <c:pt idx="8">
                  <c:v>80934383.442882687</c:v>
                </c:pt>
                <c:pt idx="9">
                  <c:v>107035567.16220315</c:v>
                </c:pt>
                <c:pt idx="10">
                  <c:v>130612882.27886015</c:v>
                </c:pt>
                <c:pt idx="11">
                  <c:v>149082641.18197912</c:v>
                </c:pt>
                <c:pt idx="12">
                  <c:v>160284057.92982733</c:v>
                </c:pt>
                <c:pt idx="13">
                  <c:v>162748449.5401426</c:v>
                </c:pt>
                <c:pt idx="14">
                  <c:v>155885531.16614196</c:v>
                </c:pt>
                <c:pt idx="15">
                  <c:v>140063291.95140594</c:v>
                </c:pt>
                <c:pt idx="16">
                  <c:v>116571273.27910097</c:v>
                </c:pt>
                <c:pt idx="17">
                  <c:v>87471691.601676404</c:v>
                </c:pt>
                <c:pt idx="18">
                  <c:v>55356912.013639681</c:v>
                </c:pt>
                <c:pt idx="19">
                  <c:v>23043514.272474889</c:v>
                </c:pt>
                <c:pt idx="20">
                  <c:v>-6758878.3430177346</c:v>
                </c:pt>
                <c:pt idx="21">
                  <c:v>-31762713.628254633</c:v>
                </c:pt>
                <c:pt idx="22">
                  <c:v>-50362349.540885665</c:v>
                </c:pt>
                <c:pt idx="23">
                  <c:v>-61806409.033850566</c:v>
                </c:pt>
                <c:pt idx="24">
                  <c:v>-66261502.797336668</c:v>
                </c:pt>
                <c:pt idx="25">
                  <c:v>-64759888.32879582</c:v>
                </c:pt>
                <c:pt idx="26">
                  <c:v>-59038275.377839297</c:v>
                </c:pt>
                <c:pt idx="27">
                  <c:v>-51288708.380032755</c:v>
                </c:pt>
                <c:pt idx="28">
                  <c:v>-43853525.944809899</c:v>
                </c:pt>
                <c:pt idx="29">
                  <c:v>-38903420.278317645</c:v>
                </c:pt>
                <c:pt idx="30">
                  <c:v>-38139710.587460741</c:v>
                </c:pt>
                <c:pt idx="31">
                  <c:v>-42558841.107046604</c:v>
                </c:pt>
                <c:pt idx="32">
                  <c:v>-52309208.732082658</c:v>
                </c:pt>
                <c:pt idx="33">
                  <c:v>-66658715.380334236</c:v>
                </c:pt>
                <c:pt idx="34">
                  <c:v>-84077404.080526859</c:v>
                </c:pt>
                <c:pt idx="35">
                  <c:v>-102424946.77685332</c:v>
                </c:pt>
                <c:pt idx="36">
                  <c:v>-119219447.42982277</c:v>
                </c:pt>
                <c:pt idx="37">
                  <c:v>-131953685.47724196</c:v>
                </c:pt>
                <c:pt idx="38">
                  <c:v>-138418857.4367092</c:v>
                </c:pt>
                <c:pt idx="39">
                  <c:v>-136994845.12504387</c:v>
                </c:pt>
                <c:pt idx="40">
                  <c:v>-126870179.06740838</c:v>
                </c:pt>
                <c:pt idx="41">
                  <c:v>-108163654.67587253</c:v>
                </c:pt>
                <c:pt idx="42">
                  <c:v>-81931889.883573085</c:v>
                </c:pt>
                <c:pt idx="43">
                  <c:v>-50061432.539983116</c:v>
                </c:pt>
                <c:pt idx="44">
                  <c:v>-15058529.523879068</c:v>
                </c:pt>
                <c:pt idx="45">
                  <c:v>20237470.640583836</c:v>
                </c:pt>
                <c:pt idx="46">
                  <c:v>52981514.626650527</c:v>
                </c:pt>
                <c:pt idx="47">
                  <c:v>80650352.185239047</c:v>
                </c:pt>
                <c:pt idx="48">
                  <c:v>101329464.48012643</c:v>
                </c:pt>
                <c:pt idx="49">
                  <c:v>113923839.3984226</c:v>
                </c:pt>
                <c:pt idx="50">
                  <c:v>118266611.45433721</c:v>
                </c:pt>
                <c:pt idx="51">
                  <c:v>115112439.7843262</c:v>
                </c:pt>
                <c:pt idx="52">
                  <c:v>106016997.71714264</c:v>
                </c:pt>
                <c:pt idx="53">
                  <c:v>93118263.710502356</c:v>
                </c:pt>
                <c:pt idx="54">
                  <c:v>78847631.660196468</c:v>
                </c:pt>
                <c:pt idx="55">
                  <c:v>65607645.177407935</c:v>
                </c:pt>
                <c:pt idx="56">
                  <c:v>55457298.632486038</c:v>
                </c:pt>
                <c:pt idx="57">
                  <c:v>49844817.121767379</c:v>
                </c:pt>
                <c:pt idx="58">
                  <c:v>49421759.48104725</c:v>
                </c:pt>
                <c:pt idx="59">
                  <c:v>53961949.802196696</c:v>
                </c:pt>
                <c:pt idx="60">
                  <c:v>62395438.950622544</c:v>
                </c:pt>
                <c:pt idx="61">
                  <c:v>72953107.622234374</c:v>
                </c:pt>
                <c:pt idx="62">
                  <c:v>83403487.968069494</c:v>
                </c:pt>
                <c:pt idx="63">
                  <c:v>91351673.119004026</c:v>
                </c:pt>
                <c:pt idx="64">
                  <c:v>94562280.944288507</c:v>
                </c:pt>
                <c:pt idx="65">
                  <c:v>91265338.082573533</c:v>
                </c:pt>
                <c:pt idx="66">
                  <c:v>80406044.946481541</c:v>
                </c:pt>
                <c:pt idx="67">
                  <c:v>61806409.033850528</c:v>
                </c:pt>
                <c:pt idx="68">
                  <c:v>36217807.391740754</c:v>
                </c:pt>
                <c:pt idx="69">
                  <c:v>5257263.8744768575</c:v>
                </c:pt>
                <c:pt idx="70">
                  <c:v>-28765127.22343123</c:v>
                </c:pt>
                <c:pt idx="71">
                  <c:v>-63106479.011446223</c:v>
                </c:pt>
                <c:pt idx="72">
                  <c:v>-94906874.036899149</c:v>
                </c:pt>
                <c:pt idx="73">
                  <c:v>-121521378.94559322</c:v>
                </c:pt>
                <c:pt idx="74">
                  <c:v>-140827001.64226285</c:v>
                </c:pt>
                <c:pt idx="75">
                  <c:v>-151466400.64655605</c:v>
                </c:pt>
                <c:pt idx="76">
                  <c:v>-152998081.91510659</c:v>
                </c:pt>
                <c:pt idx="77">
                  <c:v>-145934551.28157586</c:v>
                </c:pt>
                <c:pt idx="78">
                  <c:v>-131663952.48178643</c:v>
                </c:pt>
                <c:pt idx="79">
                  <c:v>-112265339.58253378</c:v>
                </c:pt>
                <c:pt idx="80">
                  <c:v>-90241066.509233698</c:v>
                </c:pt>
                <c:pt idx="81">
                  <c:v>-68200145.395463586</c:v>
                </c:pt>
                <c:pt idx="82">
                  <c:v>-48532523.723316148</c:v>
                </c:pt>
                <c:pt idx="83">
                  <c:v>-33115290.342065684</c:v>
                </c:pt>
                <c:pt idx="84">
                  <c:v>-23087710.417329207</c:v>
                </c:pt>
                <c:pt idx="85">
                  <c:v>-18723229.082243748</c:v>
                </c:pt>
                <c:pt idx="86">
                  <c:v>-19414279.287261203</c:v>
                </c:pt>
                <c:pt idx="87">
                  <c:v>-23771434.140217744</c:v>
                </c:pt>
                <c:pt idx="88">
                  <c:v>-29823961.89939915</c:v>
                </c:pt>
                <c:pt idx="89">
                  <c:v>-35296000.164462984</c:v>
                </c:pt>
                <c:pt idx="90">
                  <c:v>-37922985.102771632</c:v>
                </c:pt>
                <c:pt idx="91">
                  <c:v>-35767860.761960663</c:v>
                </c:pt>
                <c:pt idx="92">
                  <c:v>-27496597.799925506</c:v>
                </c:pt>
                <c:pt idx="93">
                  <c:v>-12577670.227588244</c:v>
                </c:pt>
                <c:pt idx="94">
                  <c:v>8620272.3037789986</c:v>
                </c:pt>
                <c:pt idx="95">
                  <c:v>34845449.700411431</c:v>
                </c:pt>
                <c:pt idx="96">
                  <c:v>64093137.749966934</c:v>
                </c:pt>
                <c:pt idx="97">
                  <c:v>93833117.449523255</c:v>
                </c:pt>
                <c:pt idx="98">
                  <c:v>121306199.21250895</c:v>
                </c:pt>
                <c:pt idx="99">
                  <c:v>143852868.76164854</c:v>
                </c:pt>
                <c:pt idx="100">
                  <c:v>159232987.72690111</c:v>
                </c:pt>
                <c:pt idx="101">
                  <c:v>165896539.44054592</c:v>
                </c:pt>
                <c:pt idx="102">
                  <c:v>163171507.18086272</c:v>
                </c:pt>
                <c:pt idx="103">
                  <c:v>151345340.84499252</c:v>
                </c:pt>
                <c:pt idx="104">
                  <c:v>131629802.80297992</c:v>
                </c:pt>
                <c:pt idx="105">
                  <c:v>106013604.60748927</c:v>
                </c:pt>
                <c:pt idx="106">
                  <c:v>77021311.255841359</c:v>
                </c:pt>
                <c:pt idx="107">
                  <c:v>47408726.862704873</c:v>
                </c:pt>
                <c:pt idx="108">
                  <c:v>19832906.447190687</c:v>
                </c:pt>
                <c:pt idx="109">
                  <c:v>-3461935.4813027456</c:v>
                </c:pt>
                <c:pt idx="110">
                  <c:v>-20903420.492162623</c:v>
                </c:pt>
                <c:pt idx="111">
                  <c:v>-31762713.628254596</c:v>
                </c:pt>
                <c:pt idx="112">
                  <c:v>-36217807.391740873</c:v>
                </c:pt>
                <c:pt idx="113">
                  <c:v>-35300959.280072927</c:v>
                </c:pt>
                <c:pt idx="114">
                  <c:v>-30737497.230887499</c:v>
                </c:pt>
                <c:pt idx="115">
                  <c:v>-24696923.589824595</c:v>
                </c:pt>
                <c:pt idx="116">
                  <c:v>-19488313.354579914</c:v>
                </c:pt>
                <c:pt idx="117">
                  <c:v>-17239021.036115818</c:v>
                </c:pt>
                <c:pt idx="118">
                  <c:v>-19597797.581648029</c:v>
                </c:pt>
                <c:pt idx="119">
                  <c:v>-27500311.583167501</c:v>
                </c:pt>
                <c:pt idx="120">
                  <c:v>-41027159.838496171</c:v>
                </c:pt>
                <c:pt idx="121">
                  <c:v>-59372739.365613475</c:v>
                </c:pt>
                <c:pt idx="122">
                  <c:v>-80929314.180123329</c:v>
                </c:pt>
                <c:pt idx="123">
                  <c:v>-103476016.97977951</c:v>
                </c:pt>
                <c:pt idx="124">
                  <c:v>-124449219.85015336</c:v>
                </c:pt>
                <c:pt idx="125">
                  <c:v>-141260368.54359308</c:v>
                </c:pt>
                <c:pt idx="126">
                  <c:v>-151621307.14938924</c:v>
                </c:pt>
                <c:pt idx="127">
                  <c:v>-153836090.81795967</c:v>
                </c:pt>
                <c:pt idx="128">
                  <c:v>-147022425.04978034</c:v>
                </c:pt>
                <c:pt idx="129">
                  <c:v>-131234660.40249383</c:v>
                </c:pt>
                <c:pt idx="130">
                  <c:v>-107472604.47085512</c:v>
                </c:pt>
                <c:pt idx="131">
                  <c:v>-77574735.030616716</c:v>
                </c:pt>
                <c:pt idx="132">
                  <c:v>-44008904.780801438</c:v>
                </c:pt>
                <c:pt idx="133">
                  <c:v>-9586491.2588158287</c:v>
                </c:pt>
                <c:pt idx="134">
                  <c:v>22864455.578892402</c:v>
                </c:pt>
                <c:pt idx="135">
                  <c:v>50826390.285839707</c:v>
                </c:pt>
                <c:pt idx="136">
                  <c:v>72379089.223203987</c:v>
                </c:pt>
                <c:pt idx="137">
                  <c:v>86410536.907789156</c:v>
                </c:pt>
                <c:pt idx="138">
                  <c:v>92725896.867055461</c:v>
                </c:pt>
                <c:pt idx="139">
                  <c:v>92041434.057704806</c:v>
                </c:pt>
                <c:pt idx="140">
                  <c:v>85864751.73477082</c:v>
                </c:pt>
                <c:pt idx="141">
                  <c:v>76277018.017586634</c:v>
                </c:pt>
                <c:pt idx="142">
                  <c:v>65645181.947516181</c:v>
                </c:pt>
                <c:pt idx="143">
                  <c:v>56300962.111056842</c:v>
                </c:pt>
                <c:pt idx="144">
                  <c:v>50227526.212155499</c:v>
                </c:pt>
                <c:pt idx="145">
                  <c:v>48793746.918841153</c:v>
                </c:pt>
                <c:pt idx="146">
                  <c:v>52569849.381450638</c:v>
                </c:pt>
                <c:pt idx="147">
                  <c:v>61247925.816917315</c:v>
                </c:pt>
                <c:pt idx="148">
                  <c:v>73677487.844209075</c:v>
                </c:pt>
                <c:pt idx="149">
                  <c:v>88011637.146113604</c:v>
                </c:pt>
                <c:pt idx="150">
                  <c:v>101945400.9738823</c:v>
                </c:pt>
                <c:pt idx="151">
                  <c:v>113016072.36120574</c:v>
                </c:pt>
                <c:pt idx="152">
                  <c:v>118927493.53451851</c:v>
                </c:pt>
                <c:pt idx="153">
                  <c:v>117857122.87278189</c:v>
                </c:pt>
                <c:pt idx="154">
                  <c:v>108706823.09343326</c:v>
                </c:pt>
                <c:pt idx="155">
                  <c:v>91265338.082573637</c:v>
                </c:pt>
                <c:pt idx="156">
                  <c:v>66261502.797336496</c:v>
                </c:pt>
                <c:pt idx="157">
                  <c:v>35300959.280072749</c:v>
                </c:pt>
                <c:pt idx="158">
                  <c:v>693801.82529155072</c:v>
                </c:pt>
                <c:pt idx="159">
                  <c:v>-34805700.864494413</c:v>
                </c:pt>
                <c:pt idx="160">
                  <c:v>-68315089.246690929</c:v>
                </c:pt>
                <c:pt idx="161">
                  <c:v>-97156166.355363026</c:v>
                </c:pt>
                <c:pt idx="162">
                  <c:v>-119162602.40006104</c:v>
                </c:pt>
                <c:pt idx="163">
                  <c:v>-132924487.64074337</c:v>
                </c:pt>
                <c:pt idx="164">
                  <c:v>-137939552.39122739</c:v>
                </c:pt>
                <c:pt idx="165">
                  <c:v>-134652502.38798943</c:v>
                </c:pt>
                <c:pt idx="166">
                  <c:v>-124377976.46706569</c:v>
                </c:pt>
                <c:pt idx="167">
                  <c:v>-109117249.68213037</c:v>
                </c:pt>
                <c:pt idx="168">
                  <c:v>-91292136.71216023</c:v>
                </c:pt>
                <c:pt idx="169">
                  <c:v>-73429917.81579417</c:v>
                </c:pt>
                <c:pt idx="170">
                  <c:v>-57839206.789667204</c:v>
                </c:pt>
                <c:pt idx="171">
                  <c:v>-46317740.054745786</c:v>
                </c:pt>
                <c:pt idx="172">
                  <c:v>-39928956.110244974</c:v>
                </c:pt>
                <c:pt idx="173">
                  <c:v>-38875475.064615726</c:v>
                </c:pt>
                <c:pt idx="174">
                  <c:v>-42485285.013882518</c:v>
                </c:pt>
                <c:pt idx="175">
                  <c:v>-49312148.727499537</c:v>
                </c:pt>
                <c:pt idx="176">
                  <c:v>-57337264.39003247</c:v>
                </c:pt>
                <c:pt idx="177">
                  <c:v>-64246375.421385318</c:v>
                </c:pt>
                <c:pt idx="178">
                  <c:v>-67746947.00217098</c:v>
                </c:pt>
                <c:pt idx="179">
                  <c:v>-65884919.809718683</c:v>
                </c:pt>
                <c:pt idx="180">
                  <c:v>-57320559.699324965</c:v>
                </c:pt>
                <c:pt idx="181">
                  <c:v>-41528045.484510653</c:v>
                </c:pt>
                <c:pt idx="182">
                  <c:v>-18893030.186854593</c:v>
                </c:pt>
                <c:pt idx="183">
                  <c:v>9304735.1131298244</c:v>
                </c:pt>
                <c:pt idx="184">
                  <c:v>41022132.02334553</c:v>
                </c:pt>
                <c:pt idx="185">
                  <c:v>73680871.467150912</c:v>
                </c:pt>
                <c:pt idx="186">
                  <c:v>104464953.51959349</c:v>
                </c:pt>
                <c:pt idx="187">
                  <c:v>130650419.04896832</c:v>
                </c:pt>
                <c:pt idx="188">
                  <c:v>149926304.66054988</c:v>
                </c:pt>
                <c:pt idx="189">
                  <c:v>160666767.02021539</c:v>
                </c:pt>
                <c:pt idx="190">
                  <c:v>162120436.97793651</c:v>
                </c:pt>
                <c:pt idx="191">
                  <c:v>154493430.74539614</c:v>
                </c:pt>
                <c:pt idx="192">
                  <c:v>138915778.81770074</c:v>
                </c:pt>
                <c:pt idx="193">
                  <c:v>117295653.50107592</c:v>
                </c:pt>
                <c:pt idx="194">
                  <c:v>92079840.779720083</c:v>
                </c:pt>
                <c:pt idx="195">
                  <c:v>65950639.868517756</c:v>
                </c:pt>
                <c:pt idx="196">
                  <c:v>41497305.689392515</c:v>
                </c:pt>
                <c:pt idx="197">
                  <c:v>20903277.10892719</c:v>
                </c:pt>
                <c:pt idx="198">
                  <c:v>5688364.2980456874</c:v>
                </c:pt>
                <c:pt idx="199">
                  <c:v>-3461935.4813030213</c:v>
                </c:pt>
                <c:pt idx="200">
                  <c:v>-6758878.3430175483</c:v>
                </c:pt>
                <c:pt idx="201">
                  <c:v>-5257263.8744771704</c:v>
                </c:pt>
                <c:pt idx="202">
                  <c:v>-693801.82529196329</c:v>
                </c:pt>
                <c:pt idx="203">
                  <c:v>4762005.458898453</c:v>
                </c:pt>
                <c:pt idx="204">
                  <c:v>8812464.7923719324</c:v>
                </c:pt>
                <c:pt idx="205">
                  <c:v>9352763.7540922165</c:v>
                </c:pt>
                <c:pt idx="206">
                  <c:v>4767415.0085821301</c:v>
                </c:pt>
                <c:pt idx="207">
                  <c:v>-5835912.3409656957</c:v>
                </c:pt>
                <c:pt idx="208">
                  <c:v>-22485246.832683533</c:v>
                </c:pt>
                <c:pt idx="209">
                  <c:v>-44314209.841734283</c:v>
                </c:pt>
                <c:pt idx="210">
                  <c:v>-69647265.286536798</c:v>
                </c:pt>
                <c:pt idx="211">
                  <c:v>-96190040.965059057</c:v>
                </c:pt>
                <c:pt idx="212">
                  <c:v>-121301129.94974998</c:v>
                </c:pt>
                <c:pt idx="213">
                  <c:v>-142311438.74651897</c:v>
                </c:pt>
                <c:pt idx="214">
                  <c:v>-156851079.56971994</c:v>
                </c:pt>
                <c:pt idx="215">
                  <c:v>-163142773.88431072</c:v>
                </c:pt>
                <c:pt idx="216">
                  <c:v>-160224874.76246053</c:v>
                </c:pt>
                <c:pt idx="217">
                  <c:v>-148075906.09540954</c:v>
                </c:pt>
                <c:pt idx="218">
                  <c:v>-127624850.45322719</c:v>
                </c:pt>
                <c:pt idx="219">
                  <c:v>-100645740.75723824</c:v>
                </c:pt>
                <c:pt idx="220">
                  <c:v>-69549619.368083552</c:v>
                </c:pt>
                <c:pt idx="221">
                  <c:v>-37099793.749449104</c:v>
                </c:pt>
                <c:pt idx="222">
                  <c:v>-6085919.6780299246</c:v>
                </c:pt>
                <c:pt idx="223">
                  <c:v>21002428.386440646</c:v>
                </c:pt>
                <c:pt idx="224">
                  <c:v>42262030.175445721</c:v>
                </c:pt>
                <c:pt idx="225">
                  <c:v>56586575.008389667</c:v>
                </c:pt>
                <c:pt idx="226">
                  <c:v>63775521.610132918</c:v>
                </c:pt>
                <c:pt idx="227">
                  <c:v>64528131.567071646</c:v>
                </c:pt>
                <c:pt idx="228">
                  <c:v>60324037.147488758</c:v>
                </c:pt>
                <c:pt idx="229">
                  <c:v>53206012.290965348</c:v>
                </c:pt>
                <c:pt idx="230">
                  <c:v>45492935.96514456</c:v>
                </c:pt>
                <c:pt idx="231">
                  <c:v>39459716.418141291</c:v>
                </c:pt>
                <c:pt idx="232">
                  <c:v>37025076.499475561</c:v>
                </c:pt>
                <c:pt idx="233">
                  <c:v>39487063.852490075</c:v>
                </c:pt>
                <c:pt idx="234">
                  <c:v>47340076.961120039</c:v>
                </c:pt>
                <c:pt idx="235">
                  <c:v>60196855.613990977</c:v>
                </c:pt>
                <c:pt idx="236">
                  <c:v>76825577.744612724</c:v>
                </c:pt>
                <c:pt idx="237">
                  <c:v>95297613.160834223</c:v>
                </c:pt>
                <c:pt idx="238">
                  <c:v>113227449.86746842</c:v>
                </c:pt>
                <c:pt idx="239">
                  <c:v>128074601.88508512</c:v>
                </c:pt>
                <c:pt idx="240">
                  <c:v>137469406.5403311</c:v>
                </c:pt>
                <c:pt idx="241">
                  <c:v>139521522.11498326</c:v>
                </c:pt>
                <c:pt idx="242">
                  <c:v>133072035.68366349</c:v>
                </c:pt>
                <c:pt idx="243">
                  <c:v>117857122.87278199</c:v>
                </c:pt>
                <c:pt idx="244">
                  <c:v>94562280.944289073</c:v>
                </c:pt>
                <c:pt idx="245">
                  <c:v>64759888.328795537</c:v>
                </c:pt>
                <c:pt idx="246">
                  <c:v>30737497.230887637</c:v>
                </c:pt>
                <c:pt idx="247">
                  <c:v>-4762005.458898738</c:v>
                </c:pt>
                <c:pt idx="248">
                  <c:v>-38856160.197967775</c:v>
                </c:pt>
                <c:pt idx="249">
                  <c:v>-68855388.20841144</c:v>
                </c:pt>
                <c:pt idx="250">
                  <c:v>-92570817.609853148</c:v>
                </c:pt>
                <c:pt idx="251">
                  <c:v>-108559275.05051319</c:v>
                </c:pt>
                <c:pt idx="252">
                  <c:v>-116275153.14902578</c:v>
                </c:pt>
                <c:pt idx="253">
                  <c:v>-116110589.38217613</c:v>
                </c:pt>
                <c:pt idx="254">
                  <c:v>-109319446.94318685</c:v>
                </c:pt>
                <c:pt idx="255">
                  <c:v>-97835200.788544297</c:v>
                </c:pt>
                <c:pt idx="256">
                  <c:v>-84006160.697439089</c:v>
                </c:pt>
                <c:pt idx="257">
                  <c:v>-70281827.915390819</c:v>
                </c:pt>
                <c:pt idx="258">
                  <c:v>-58890276.99259378</c:v>
                </c:pt>
                <c:pt idx="259">
                  <c:v>-51547512.475076295</c:v>
                </c:pt>
                <c:pt idx="260">
                  <c:v>-49235639.176596053</c:v>
                </c:pt>
                <c:pt idx="261">
                  <c:v>-52077924.777296007</c:v>
                </c:pt>
                <c:pt idx="262">
                  <c:v>-59326530.706798516</c:v>
                </c:pt>
                <c:pt idx="263">
                  <c:v>-69464394.709871262</c:v>
                </c:pt>
                <c:pt idx="264">
                  <c:v>-80408270.116654173</c:v>
                </c:pt>
                <c:pt idx="265">
                  <c:v>-89787090.008667305</c:v>
                </c:pt>
                <c:pt idx="266">
                  <c:v>-95260249.49280414</c:v>
                </c:pt>
                <c:pt idx="267">
                  <c:v>-94835295.066641092</c:v>
                </c:pt>
                <c:pt idx="268">
                  <c:v>-87144521.598723933</c:v>
                </c:pt>
                <c:pt idx="269">
                  <c:v>-71645104.532269016</c:v>
                </c:pt>
                <c:pt idx="270">
                  <c:v>-48716992.086253822</c:v>
                </c:pt>
                <c:pt idx="271">
                  <c:v>-19645640.143793531</c:v>
                </c:pt>
                <c:pt idx="272">
                  <c:v>13508829.532711877</c:v>
                </c:pt>
                <c:pt idx="273">
                  <c:v>48140156.87986923</c:v>
                </c:pt>
                <c:pt idx="274">
                  <c:v>81393947.7929717</c:v>
                </c:pt>
                <c:pt idx="275">
                  <c:v>110498173.06659651</c:v>
                </c:pt>
                <c:pt idx="276">
                  <c:v>133085058.96763444</c:v>
                </c:pt>
                <c:pt idx="277">
                  <c:v>147464317.30753535</c:v>
                </c:pt>
                <c:pt idx="278">
                  <c:v>152813753.91158536</c:v>
                </c:pt>
                <c:pt idx="279">
                  <c:v>149263658.32506534</c:v>
                </c:pt>
                <c:pt idx="280">
                  <c:v>137864708.61477485</c:v>
                </c:pt>
                <c:pt idx="281">
                  <c:v>120443743.40147893</c:v>
                </c:pt>
                <c:pt idx="282">
                  <c:v>99365816.794441402</c:v>
                </c:pt>
                <c:pt idx="283">
                  <c:v>77232688.762104765</c:v>
                </c:pt>
                <c:pt idx="284">
                  <c:v>56555835.213271365</c:v>
                </c:pt>
                <c:pt idx="285">
                  <c:v>39445190.114739969</c:v>
                </c:pt>
                <c:pt idx="286">
                  <c:v>27352763.540247217</c:v>
                </c:pt>
                <c:pt idx="287">
                  <c:v>20903277.108927295</c:v>
                </c:pt>
                <c:pt idx="288">
                  <c:v>19832906.447190426</c:v>
                </c:pt>
                <c:pt idx="289">
                  <c:v>23043514.272475388</c:v>
                </c:pt>
                <c:pt idx="290">
                  <c:v>28765127.223431099</c:v>
                </c:pt>
                <c:pt idx="291">
                  <c:v>34805700.864493996</c:v>
                </c:pt>
                <c:pt idx="292">
                  <c:v>38856160.19796823</c:v>
                </c:pt>
                <c:pt idx="293">
                  <c:v>38811692.802815534</c:v>
                </c:pt>
                <c:pt idx="294">
                  <c:v>33068193.15553353</c:v>
                </c:pt>
                <c:pt idx="295">
                  <c:v>20755872.449242257</c:v>
                </c:pt>
                <c:pt idx="296">
                  <c:v>1879965.757546857</c:v>
                </c:pt>
                <c:pt idx="297">
                  <c:v>-22649810.599532135</c:v>
                </c:pt>
                <c:pt idx="298">
                  <c:v>-51105352.280724049</c:v>
                </c:pt>
                <c:pt idx="299">
                  <c:v>-81131511.441179663</c:v>
                </c:pt>
                <c:pt idx="300">
                  <c:v>-110019081.05616376</c:v>
                </c:pt>
                <c:pt idx="301">
                  <c:v>-135025462.73179844</c:v>
                </c:pt>
                <c:pt idx="302">
                  <c:v>-153702989.66931629</c:v>
                </c:pt>
                <c:pt idx="303">
                  <c:v>-164193844.08723709</c:v>
                </c:pt>
                <c:pt idx="304">
                  <c:v>-165454647.18279099</c:v>
                </c:pt>
                <c:pt idx="305">
                  <c:v>-157382589.16176087</c:v>
                </c:pt>
                <c:pt idx="306">
                  <c:v>-140827300.16590703</c:v>
                </c:pt>
                <c:pt idx="307">
                  <c:v>-117486986.45015362</c:v>
                </c:pt>
                <c:pt idx="308">
                  <c:v>-89701865.350455821</c:v>
                </c:pt>
                <c:pt idx="309">
                  <c:v>-60170799.476070151</c:v>
                </c:pt>
                <c:pt idx="310">
                  <c:v>-31626634.265312336</c:v>
                </c:pt>
                <c:pt idx="311">
                  <c:v>-6510874.1041934788</c:v>
                </c:pt>
                <c:pt idx="312">
                  <c:v>13311654.918523535</c:v>
                </c:pt>
                <c:pt idx="313">
                  <c:v>26762613.108990747</c:v>
                </c:pt>
                <c:pt idx="314">
                  <c:v>33658462.562374473</c:v>
                </c:pt>
                <c:pt idx="315">
                  <c:v>34704169.667671956</c:v>
                </c:pt>
                <c:pt idx="316">
                  <c:v>31373661.890567016</c:v>
                </c:pt>
                <c:pt idx="317">
                  <c:v>25692709.80033182</c:v>
                </c:pt>
                <c:pt idx="318">
                  <c:v>19952221.377862502</c:v>
                </c:pt>
                <c:pt idx="319">
                  <c:v>16388710.691520013</c:v>
                </c:pt>
                <c:pt idx="320">
                  <c:v>16872830.517103136</c:v>
                </c:pt>
                <c:pt idx="321">
                  <c:v>22645818.159574509</c:v>
                </c:pt>
                <c:pt idx="322">
                  <c:v>34137627.248439923</c:v>
                </c:pt>
                <c:pt idx="323">
                  <c:v>50890172.54764019</c:v>
                </c:pt>
                <c:pt idx="324">
                  <c:v>71595805.324281693</c:v>
                </c:pt>
                <c:pt idx="325">
                  <c:v>94246542.957907572</c:v>
                </c:pt>
                <c:pt idx="326">
                  <c:v>116375539.7678721</c:v>
                </c:pt>
                <c:pt idx="327">
                  <c:v>135360577.8998054</c:v>
                </c:pt>
                <c:pt idx="328">
                  <c:v>148751455.43391809</c:v>
                </c:pt>
                <c:pt idx="329">
                  <c:v>154580051.63886267</c:v>
                </c:pt>
                <c:pt idx="330">
                  <c:v>151613948.6894761</c:v>
                </c:pt>
                <c:pt idx="331">
                  <c:v>139521522.11498338</c:v>
                </c:pt>
                <c:pt idx="332">
                  <c:v>118927493.53451872</c:v>
                </c:pt>
                <c:pt idx="333">
                  <c:v>91351673.119004622</c:v>
                </c:pt>
                <c:pt idx="334">
                  <c:v>59038275.377838872</c:v>
                </c:pt>
                <c:pt idx="335">
                  <c:v>24696923.589824453</c:v>
                </c:pt>
                <c:pt idx="336">
                  <c:v>-8812464.7923717313</c:v>
                </c:pt>
                <c:pt idx="337">
                  <c:v>-38811692.802815259</c:v>
                </c:pt>
                <c:pt idx="338">
                  <c:v>-63111888.561129548</c:v>
                </c:pt>
                <c:pt idx="339">
                  <c:v>-80258496.903561682</c:v>
                </c:pt>
                <c:pt idx="340">
                  <c:v>-89683368.358817667</c:v>
                </c:pt>
                <c:pt idx="341">
                  <c:v>-91745376.79194656</c:v>
                </c:pt>
                <c:pt idx="342">
                  <c:v>-87655047.700984478</c:v>
                </c:pt>
                <c:pt idx="343">
                  <c:v>-79293287.782731429</c:v>
                </c:pt>
                <c:pt idx="344">
                  <c:v>-68947631.173560634</c:v>
                </c:pt>
                <c:pt idx="345">
                  <c:v>-58999779.021804087</c:v>
                </c:pt>
                <c:pt idx="346">
                  <c:v>-51604300.977872744</c:v>
                </c:pt>
                <c:pt idx="347">
                  <c:v>-48399422.574673004</c:v>
                </c:pt>
                <c:pt idx="348">
                  <c:v>-50286709.379522391</c:v>
                </c:pt>
                <c:pt idx="349">
                  <c:v>-57307697.19762627</c:v>
                </c:pt>
                <c:pt idx="350">
                  <c:v>-68633213.773149073</c:v>
                </c:pt>
                <c:pt idx="351">
                  <c:v>-82666844.422551915</c:v>
                </c:pt>
                <c:pt idx="352">
                  <c:v>-97249515.809569404</c:v>
                </c:pt>
                <c:pt idx="353">
                  <c:v>-109939335.9910394</c:v>
                </c:pt>
                <c:pt idx="354">
                  <c:v>-118331255.21942544</c:v>
                </c:pt>
                <c:pt idx="355">
                  <c:v>-120376009.65392327</c:v>
                </c:pt>
                <c:pt idx="356">
                  <c:v>-114657824.08935785</c:v>
                </c:pt>
                <c:pt idx="357">
                  <c:v>-100595479.78919119</c:v>
                </c:pt>
                <c:pt idx="358">
                  <c:v>-78540953.985653102</c:v>
                </c:pt>
                <c:pt idx="359">
                  <c:v>-49762699.191551134</c:v>
                </c:pt>
                <c:pt idx="360">
                  <c:v>-16315132.366686787</c:v>
                </c:pt>
                <c:pt idx="361">
                  <c:v>19189781.622946534</c:v>
                </c:pt>
                <c:pt idx="362">
                  <c:v>53880645.302338809</c:v>
                </c:pt>
                <c:pt idx="363">
                  <c:v>84957458.479314998</c:v>
                </c:pt>
                <c:pt idx="364">
                  <c:v>110014053.2410126</c:v>
                </c:pt>
                <c:pt idx="365">
                  <c:v>127312071.32516311</c:v>
                </c:pt>
                <c:pt idx="366">
                  <c:v>135972508.21866965</c:v>
                </c:pt>
                <c:pt idx="367">
                  <c:v>136061208.61238566</c:v>
                </c:pt>
                <c:pt idx="368">
                  <c:v>128558025.54842357</c:v>
                </c:pt>
                <c:pt idx="369">
                  <c:v>115213970.98114799</c:v>
                </c:pt>
                <c:pt idx="370">
                  <c:v>98314746.59151569</c:v>
                </c:pt>
                <c:pt idx="371">
                  <c:v>80380778.662507787</c:v>
                </c:pt>
                <c:pt idx="372">
                  <c:v>63841811.227991819</c:v>
                </c:pt>
                <c:pt idx="373">
                  <c:v>50727239.00832691</c:v>
                </c:pt>
                <c:pt idx="374">
                  <c:v>42411293.064126506</c:v>
                </c:pt>
                <c:pt idx="375">
                  <c:v>39445190.114740036</c:v>
                </c:pt>
                <c:pt idx="376">
                  <c:v>41497305.689391613</c:v>
                </c:pt>
                <c:pt idx="377">
                  <c:v>47408726.862704813</c:v>
                </c:pt>
                <c:pt idx="378">
                  <c:v>55356912.013640098</c:v>
                </c:pt>
                <c:pt idx="379">
                  <c:v>63106479.011445098</c:v>
                </c:pt>
                <c:pt idx="380">
                  <c:v>68315089.246690556</c:v>
                </c:pt>
                <c:pt idx="381">
                  <c:v>68855388.208411366</c:v>
                </c:pt>
                <c:pt idx="382">
                  <c:v>63111888.561129786</c:v>
                </c:pt>
                <c:pt idx="383">
                  <c:v>50214801.497965768</c:v>
                </c:pt>
                <c:pt idx="384">
                  <c:v>30180743.904498257</c:v>
                </c:pt>
                <c:pt idx="385">
                  <c:v>3941974.1906761974</c:v>
                </c:pt>
                <c:pt idx="386">
                  <c:v>-26740139.690493673</c:v>
                </c:pt>
                <c:pt idx="387">
                  <c:v>-59467112.19897794</c:v>
                </c:pt>
                <c:pt idx="388">
                  <c:v>-91477168.050351545</c:v>
                </c:pt>
                <c:pt idx="389">
                  <c:v>-119966933.20791912</c:v>
                </c:pt>
                <c:pt idx="390">
                  <c:v>-142420940.77572998</c:v>
                </c:pt>
                <c:pt idx="391">
                  <c:v>-156907868.07251632</c:v>
                </c:pt>
                <c:pt idx="392">
                  <c:v>-162306557.28238764</c:v>
                </c:pt>
                <c:pt idx="393">
                  <c:v>-158433659.364687</c:v>
                </c:pt>
                <c:pt idx="394">
                  <c:v>-146057072.58623725</c:v>
                </c:pt>
                <c:pt idx="395">
                  <c:v>-126793669.5165053</c:v>
                </c:pt>
                <c:pt idx="396">
                  <c:v>-102904315.0631358</c:v>
                </c:pt>
                <c:pt idx="397">
                  <c:v>-77012045.168985531</c:v>
                </c:pt>
                <c:pt idx="398">
                  <c:v>-51778880.247684479</c:v>
                </c:pt>
                <c:pt idx="399">
                  <c:v>-29581879.830814354</c:v>
                </c:pt>
                <c:pt idx="400">
                  <c:v>-12229059.66875881</c:v>
                </c:pt>
                <c:pt idx="401">
                  <c:v>-750689.38164303452</c:v>
                </c:pt>
                <c:pt idx="402">
                  <c:v>4708087.3054524958</c:v>
                </c:pt>
                <c:pt idx="403">
                  <c:v>4880207.7682726607</c:v>
                </c:pt>
                <c:pt idx="404">
                  <c:v>1256602.8428088427</c:v>
                </c:pt>
                <c:pt idx="405">
                  <c:v>-4131252.0990674812</c:v>
                </c:pt>
                <c:pt idx="406">
                  <c:v>-8998153.8790600076</c:v>
                </c:pt>
                <c:pt idx="407">
                  <c:v>-11124591.799112841</c:v>
                </c:pt>
                <c:pt idx="408">
                  <c:v>-8667884.0701784119</c:v>
                </c:pt>
                <c:pt idx="409">
                  <c:v>-425187.56704714894</c:v>
                </c:pt>
                <c:pt idx="410">
                  <c:v>13985381.266067497</c:v>
                </c:pt>
                <c:pt idx="411">
                  <c:v>34048926.854724266</c:v>
                </c:pt>
                <c:pt idx="412">
                  <c:v>58393355.611601993</c:v>
                </c:pt>
                <c:pt idx="413">
                  <c:v>84939859.891557574</c:v>
                </c:pt>
                <c:pt idx="414">
                  <c:v>111145767.34754099</c:v>
                </c:pt>
                <c:pt idx="415">
                  <c:v>134309507.69687948</c:v>
                </c:pt>
                <c:pt idx="416">
                  <c:v>151899545.33432162</c:v>
                </c:pt>
                <c:pt idx="417">
                  <c:v>161866027.65358317</c:v>
                </c:pt>
                <c:pt idx="418">
                  <c:v>162895997.58306286</c:v>
                </c:pt>
                <c:pt idx="419">
                  <c:v>154580051.63886255</c:v>
                </c:pt>
                <c:pt idx="420">
                  <c:v>137469406.5403316</c:v>
                </c:pt>
                <c:pt idx="421">
                  <c:v>113016072.36120583</c:v>
                </c:pt>
                <c:pt idx="422">
                  <c:v>83403487.968069077</c:v>
                </c:pt>
                <c:pt idx="423">
                  <c:v>51288708.380033582</c:v>
                </c:pt>
                <c:pt idx="424">
                  <c:v>19488313.354579549</c:v>
                </c:pt>
                <c:pt idx="425">
                  <c:v>-9352763.7540927455</c:v>
                </c:pt>
                <c:pt idx="426">
                  <c:v>-33068193.155533783</c:v>
                </c:pt>
                <c:pt idx="427">
                  <c:v>-50214801.497965276</c:v>
                </c:pt>
                <c:pt idx="428">
                  <c:v>-60224439.310094818</c:v>
                </c:pt>
                <c:pt idx="429">
                  <c:v>-63444598.644995362</c:v>
                </c:pt>
                <c:pt idx="430">
                  <c:v>-61063262.910776936</c:v>
                </c:pt>
                <c:pt idx="431">
                  <c:v>-54928075.192500606</c:v>
                </c:pt>
                <c:pt idx="432">
                  <c:v>-47283231.93135903</c:v>
                </c:pt>
                <c:pt idx="433">
                  <c:v>-40457866.015991934</c:v>
                </c:pt>
                <c:pt idx="434">
                  <c:v>-36545771.453993626</c:v>
                </c:pt>
                <c:pt idx="435">
                  <c:v>-37117373.6810866</c:v>
                </c:pt>
                <c:pt idx="436">
                  <c:v>-43000733.364801459</c:v>
                </c:pt>
                <c:pt idx="437">
                  <c:v>-54159607.297223218</c:v>
                </c:pt>
                <c:pt idx="438">
                  <c:v>-69684283.976074994</c:v>
                </c:pt>
                <c:pt idx="439">
                  <c:v>-87896616.842881918</c:v>
                </c:pt>
                <c:pt idx="440">
                  <c:v>-106556198.875921</c:v>
                </c:pt>
                <c:pt idx="441">
                  <c:v>-123141785.70372003</c:v>
                </c:pt>
                <c:pt idx="442">
                  <c:v>-135172500.91234076</c:v>
                </c:pt>
                <c:pt idx="443">
                  <c:v>-140528255.6362952</c:v>
                </c:pt>
                <c:pt idx="444">
                  <c:v>-137728829.81597894</c:v>
                </c:pt>
                <c:pt idx="445">
                  <c:v>-126136194.37647367</c:v>
                </c:pt>
                <c:pt idx="446">
                  <c:v>-106054256.47628617</c:v>
                </c:pt>
                <c:pt idx="447">
                  <c:v>-78713074.448473096</c:v>
                </c:pt>
                <c:pt idx="448">
                  <c:v>-46139094.266087063</c:v>
                </c:pt>
                <c:pt idx="449">
                  <c:v>-10927277.424811762</c:v>
                </c:pt>
                <c:pt idx="450">
                  <c:v>24056683.402939338</c:v>
                </c:pt>
                <c:pt idx="451">
                  <c:v>56007083.222391866</c:v>
                </c:pt>
                <c:pt idx="452">
                  <c:v>82500750.750379547</c:v>
                </c:pt>
                <c:pt idx="453">
                  <c:v>101771356.73788138</c:v>
                </c:pt>
                <c:pt idx="454">
                  <c:v>112901502.4920484</c:v>
                </c:pt>
                <c:pt idx="455">
                  <c:v>115908962.63001373</c:v>
                </c:pt>
                <c:pt idx="456">
                  <c:v>111716779.85550766</c:v>
                </c:pt>
                <c:pt idx="457">
                  <c:v>102011521.26846926</c:v>
                </c:pt>
                <c:pt idx="458">
                  <c:v>89008063.525164202</c:v>
                </c:pt>
                <c:pt idx="459">
                  <c:v>75151006.242177099</c:v>
                </c:pt>
                <c:pt idx="460">
                  <c:v>62790741.025066331</c:v>
                </c:pt>
                <c:pt idx="461">
                  <c:v>53875328.908730097</c:v>
                </c:pt>
                <c:pt idx="462">
                  <c:v>49697269.078847095</c:v>
                </c:pt>
                <c:pt idx="463">
                  <c:v>50727239.008326329</c:v>
                </c:pt>
                <c:pt idx="464">
                  <c:v>56555835.213270843</c:v>
                </c:pt>
                <c:pt idx="465">
                  <c:v>65950639.868518114</c:v>
                </c:pt>
                <c:pt idx="466">
                  <c:v>77021311.255841941</c:v>
                </c:pt>
                <c:pt idx="467">
                  <c:v>87471691.601675421</c:v>
                </c:pt>
                <c:pt idx="468">
                  <c:v>94906874.036899477</c:v>
                </c:pt>
                <c:pt idx="469">
                  <c:v>97156166.355363131</c:v>
                </c:pt>
                <c:pt idx="470">
                  <c:v>92570817.609853327</c:v>
                </c:pt>
                <c:pt idx="471">
                  <c:v>80258496.903561369</c:v>
                </c:pt>
                <c:pt idx="472">
                  <c:v>60224439.310093738</c:v>
                </c:pt>
                <c:pt idx="473">
                  <c:v>33400903.239399426</c:v>
                </c:pt>
                <c:pt idx="474">
                  <c:v>1560638.4564575516</c:v>
                </c:pt>
                <c:pt idx="475">
                  <c:v>-32875327.408769563</c:v>
                </c:pt>
                <c:pt idx="476">
                  <c:v>-67111955.460119799</c:v>
                </c:pt>
                <c:pt idx="477">
                  <c:v>-98302533.965717956</c:v>
                </c:pt>
                <c:pt idx="478">
                  <c:v>-123879027.76991707</c:v>
                </c:pt>
                <c:pt idx="479">
                  <c:v>-141849338.54863709</c:v>
                </c:pt>
                <c:pt idx="480">
                  <c:v>-151024508.38880149</c:v>
                </c:pt>
                <c:pt idx="481">
                  <c:v>-151147683.34996596</c:v>
                </c:pt>
                <c:pt idx="482">
                  <c:v>-142908982.685835</c:v>
                </c:pt>
                <c:pt idx="483">
                  <c:v>-127844739.71943119</c:v>
                </c:pt>
                <c:pt idx="484">
                  <c:v>-108134087.48346594</c:v>
                </c:pt>
                <c:pt idx="485">
                  <c:v>-86318728.235337853</c:v>
                </c:pt>
                <c:pt idx="486">
                  <c:v>-64981329.960364528</c:v>
                </c:pt>
                <c:pt idx="487">
                  <c:v>-46423125.523729876</c:v>
                </c:pt>
                <c:pt idx="488">
                  <c:v>-32381305.65113119</c:v>
                </c:pt>
                <c:pt idx="489">
                  <c:v>-23821695.108264148</c:v>
                </c:pt>
                <c:pt idx="490">
                  <c:v>-20832627.281829476</c:v>
                </c:pt>
                <c:pt idx="491">
                  <c:v>-22633094.722360179</c:v>
                </c:pt>
                <c:pt idx="492">
                  <c:v>-27693772.414113715</c:v>
                </c:pt>
                <c:pt idx="493">
                  <c:v>-33955213.998466104</c:v>
                </c:pt>
                <c:pt idx="494">
                  <c:v>-39115212.926818959</c:v>
                </c:pt>
                <c:pt idx="495">
                  <c:v>-40948553.6985121</c:v>
                </c:pt>
                <c:pt idx="496">
                  <c:v>-37618259.327101521</c:v>
                </c:pt>
                <c:pt idx="497">
                  <c:v>-27938490.05768038</c:v>
                </c:pt>
                <c:pt idx="498">
                  <c:v>-11555333.321213469</c:v>
                </c:pt>
                <c:pt idx="499">
                  <c:v>10977921.128102839</c:v>
                </c:pt>
                <c:pt idx="500">
                  <c:v>38241109.629230559</c:v>
                </c:pt>
                <c:pt idx="501">
                  <c:v>68098614.198640138</c:v>
                </c:pt>
                <c:pt idx="502">
                  <c:v>97943317.634861335</c:v>
                </c:pt>
                <c:pt idx="503">
                  <c:v>125002824.63052897</c:v>
                </c:pt>
                <c:pt idx="504">
                  <c:v>146669772.91399014</c:v>
                </c:pt>
                <c:pt idx="505">
                  <c:v>160814957.4506571</c:v>
                </c:pt>
                <c:pt idx="506">
                  <c:v>166044087.48346615</c:v>
                </c:pt>
                <c:pt idx="507">
                  <c:v>161866027.65358368</c:v>
                </c:pt>
                <c:pt idx="508">
                  <c:v>148751455.43391797</c:v>
                </c:pt>
                <c:pt idx="509">
                  <c:v>128074601.88508481</c:v>
                </c:pt>
                <c:pt idx="510">
                  <c:v>101945400.97388296</c:v>
                </c:pt>
                <c:pt idx="511">
                  <c:v>72953107.62223427</c:v>
                </c:pt>
                <c:pt idx="512">
                  <c:v>43853525.94480978</c:v>
                </c:pt>
                <c:pt idx="513">
                  <c:v>17239021.036116064</c:v>
                </c:pt>
                <c:pt idx="514">
                  <c:v>-4767415.0085816309</c:v>
                </c:pt>
                <c:pt idx="515">
                  <c:v>-20755872.449242532</c:v>
                </c:pt>
                <c:pt idx="516">
                  <c:v>-30180743.904499717</c:v>
                </c:pt>
                <c:pt idx="517">
                  <c:v>-33400903.239398725</c:v>
                </c:pt>
                <c:pt idx="518">
                  <c:v>-31604333.862053923</c:v>
                </c:pt>
                <c:pt idx="519">
                  <c:v>-26627297.04554797</c:v>
                </c:pt>
                <c:pt idx="520">
                  <c:v>-20691447.141150706</c:v>
                </c:pt>
                <c:pt idx="521">
                  <c:v>-16092653.425761841</c:v>
                </c:pt>
                <c:pt idx="522">
                  <c:v>-14881372.211791359</c:v>
                </c:pt>
                <c:pt idx="523">
                  <c:v>-18575460.675274007</c:v>
                </c:pt>
                <c:pt idx="524">
                  <c:v>-27942203.840922095</c:v>
                </c:pt>
                <c:pt idx="525">
                  <c:v>-42877558.403636687</c:v>
                </c:pt>
                <c:pt idx="526">
                  <c:v>-62398307.961354658</c:v>
                </c:pt>
                <c:pt idx="527">
                  <c:v>-84748526.942478821</c:v>
                </c:pt>
                <c:pt idx="528">
                  <c:v>-107607269.0788476</c:v>
                </c:pt>
                <c:pt idx="529">
                  <c:v>-128371558.12404923</c:v>
                </c:pt>
                <c:pt idx="530">
                  <c:v>-144479183.97869223</c:v>
                </c:pt>
                <c:pt idx="531">
                  <c:v>-153730705.34897542</c:v>
                </c:pt>
                <c:pt idx="532">
                  <c:v>-154570075.50889477</c:v>
                </c:pt>
                <c:pt idx="533">
                  <c:v>-146288440.35884535</c:v>
                </c:pt>
                <c:pt idx="534">
                  <c:v>-129125262.20290713</c:v>
                </c:pt>
                <c:pt idx="535">
                  <c:v>-104253789.0357565</c:v>
                </c:pt>
                <c:pt idx="536">
                  <c:v>-73652396.756719977</c:v>
                </c:pt>
                <c:pt idx="537">
                  <c:v>-39877652.681734353</c:v>
                </c:pt>
                <c:pt idx="538">
                  <c:v>-5767278.4964608699</c:v>
                </c:pt>
                <c:pt idx="539">
                  <c:v>25890024.174634233</c:v>
                </c:pt>
                <c:pt idx="540">
                  <c:v>52676788.850979902</c:v>
                </c:pt>
                <c:pt idx="541">
                  <c:v>72820981.480959058</c:v>
                </c:pt>
                <c:pt idx="542">
                  <c:v>85388200.001414359</c:v>
                </c:pt>
                <c:pt idx="543">
                  <c:v>90368248.042731181</c:v>
                </c:pt>
                <c:pt idx="544">
                  <c:v>88645774.128887758</c:v>
                </c:pt>
                <c:pt idx="545">
                  <c:v>81859275.286096632</c:v>
                </c:pt>
                <c:pt idx="546">
                  <c:v>72166817.832248226</c:v>
                </c:pt>
                <c:pt idx="547">
                  <c:v>61948556.529496983</c:v>
                </c:pt>
                <c:pt idx="548">
                  <c:v>53484057.958715081</c:v>
                </c:pt>
                <c:pt idx="549">
                  <c:v>48645556.488399573</c:v>
                </c:pt>
                <c:pt idx="550">
                  <c:v>48646198.875920817</c:v>
                </c:pt>
                <c:pt idx="551">
                  <c:v>53875328.908729739</c:v>
                </c:pt>
                <c:pt idx="552">
                  <c:v>63841811.227991931</c:v>
                </c:pt>
                <c:pt idx="553">
                  <c:v>77232688.76210475</c:v>
                </c:pt>
                <c:pt idx="554">
                  <c:v>92079840.779719636</c:v>
                </c:pt>
                <c:pt idx="555">
                  <c:v>106013604.60748926</c:v>
                </c:pt>
                <c:pt idx="556">
                  <c:v>116571273.27910127</c:v>
                </c:pt>
                <c:pt idx="557">
                  <c:v>121521378.94559231</c:v>
                </c:pt>
                <c:pt idx="558">
                  <c:v>119162602.40006134</c:v>
                </c:pt>
                <c:pt idx="559">
                  <c:v>108559275.05051291</c:v>
                </c:pt>
                <c:pt idx="560">
                  <c:v>89683368.358818501</c:v>
                </c:pt>
                <c:pt idx="561">
                  <c:v>63444598.64499481</c:v>
                </c:pt>
                <c:pt idx="562">
                  <c:v>31604333.862052869</c:v>
                </c:pt>
                <c:pt idx="563">
                  <c:v>-3416398.3600455103</c:v>
                </c:pt>
                <c:pt idx="564">
                  <c:v>-38811177.313168585</c:v>
                </c:pt>
                <c:pt idx="565">
                  <c:v>-71710749.175510317</c:v>
                </c:pt>
                <c:pt idx="566">
                  <c:v>-99513815.179686427</c:v>
                </c:pt>
                <c:pt idx="567">
                  <c:v>-120184939.3064357</c:v>
                </c:pt>
                <c:pt idx="568">
                  <c:v>-132482595.38298795</c:v>
                </c:pt>
                <c:pt idx="569">
                  <c:v>-136089153.82608762</c:v>
                </c:pt>
                <c:pt idx="570">
                  <c:v>-131626933.79224843</c:v>
                </c:pt>
                <c:pt idx="571">
                  <c:v>-120558763.70471004</c:v>
                </c:pt>
                <c:pt idx="572">
                  <c:v>-104985997.58306234</c:v>
                </c:pt>
                <c:pt idx="573">
                  <c:v>-87369798.438263834</c:v>
                </c:pt>
                <c:pt idx="574">
                  <c:v>-70211102.380694717</c:v>
                </c:pt>
                <c:pt idx="575">
                  <c:v>-55729808.590080805</c:v>
                </c:pt>
                <c:pt idx="576">
                  <c:v>-45583755.363810986</c:v>
                </c:pt>
                <c:pt idx="577">
                  <c:v>-40662940.801179878</c:v>
                </c:pt>
                <c:pt idx="578">
                  <c:v>-40984873.264202431</c:v>
                </c:pt>
                <c:pt idx="579">
                  <c:v>-45704100.448981471</c:v>
                </c:pt>
                <c:pt idx="580">
                  <c:v>-53234487.001395829</c:v>
                </c:pt>
                <c:pt idx="581">
                  <c:v>-61468516.48910106</c:v>
                </c:pt>
                <c:pt idx="582">
                  <c:v>-68065588.18373999</c:v>
                </c:pt>
                <c:pt idx="583">
                  <c:v>-70772515.597911388</c:v>
                </c:pt>
                <c:pt idx="584">
                  <c:v>-67735318.374859542</c:v>
                </c:pt>
                <c:pt idx="585">
                  <c:v>-57762451.957079299</c:v>
                </c:pt>
                <c:pt idx="586">
                  <c:v>-40505708.578137055</c:v>
                </c:pt>
                <c:pt idx="587">
                  <c:v>-16535381.362530176</c:v>
                </c:pt>
                <c:pt idx="588">
                  <c:v>12700395.041947812</c:v>
                </c:pt>
                <c:pt idx="589">
                  <c:v>45027608.472019345</c:v>
                </c:pt>
                <c:pt idx="590">
                  <c:v>77791071.65248993</c:v>
                </c:pt>
                <c:pt idx="591">
                  <c:v>108161578.93761133</c:v>
                </c:pt>
                <c:pt idx="592">
                  <c:v>133467323.20131034</c:v>
                </c:pt>
                <c:pt idx="593">
                  <c:v>151508274.38430637</c:v>
                </c:pt>
                <c:pt idx="594">
                  <c:v>160814315.0631355</c:v>
                </c:pt>
                <c:pt idx="595">
                  <c:v>160814957.45065731</c:v>
                </c:pt>
                <c:pt idx="596">
                  <c:v>151899545.3343212</c:v>
                </c:pt>
                <c:pt idx="597">
                  <c:v>135360577.89980662</c:v>
                </c:pt>
                <c:pt idx="598">
                  <c:v>113227449.86746916</c:v>
                </c:pt>
                <c:pt idx="599">
                  <c:v>88011637.146113679</c:v>
                </c:pt>
                <c:pt idx="600">
                  <c:v>62395438.950622082</c:v>
                </c:pt>
                <c:pt idx="601">
                  <c:v>38903420.278317504</c:v>
                </c:pt>
                <c:pt idx="602">
                  <c:v>19597797.581648111</c:v>
                </c:pt>
                <c:pt idx="603">
                  <c:v>5835912.3409655094</c:v>
                </c:pt>
                <c:pt idx="604">
                  <c:v>-1879965.7575465813</c:v>
                </c:pt>
                <c:pt idx="605">
                  <c:v>-3941974.1906757727</c:v>
                </c:pt>
                <c:pt idx="606">
                  <c:v>-1560638.4564579725</c:v>
                </c:pt>
                <c:pt idx="607">
                  <c:v>3416398.3600463681</c:v>
                </c:pt>
                <c:pt idx="608">
                  <c:v>8767481.9075723272</c:v>
                </c:pt>
                <c:pt idx="609">
                  <c:v>12208124.721191417</c:v>
                </c:pt>
                <c:pt idx="610">
                  <c:v>11710412.578415938</c:v>
                </c:pt>
                <c:pt idx="611">
                  <c:v>5789751.9149558991</c:v>
                </c:pt>
                <c:pt idx="612">
                  <c:v>-6277804.5987205356</c:v>
                </c:pt>
                <c:pt idx="613">
                  <c:v>-24335645.397823483</c:v>
                </c:pt>
                <c:pt idx="614">
                  <c:v>-47339778.437476128</c:v>
                </c:pt>
                <c:pt idx="615">
                  <c:v>-73466478.048892617</c:v>
                </c:pt>
                <c:pt idx="616">
                  <c:v>-100321293.06412567</c:v>
                </c:pt>
                <c:pt idx="617">
                  <c:v>-125223468.22364613</c:v>
                </c:pt>
                <c:pt idx="618">
                  <c:v>-145530254.18161878</c:v>
                </c:pt>
                <c:pt idx="619">
                  <c:v>-158960477.76930544</c:v>
                </c:pt>
                <c:pt idx="620">
                  <c:v>-163876758.57524568</c:v>
                </c:pt>
                <c:pt idx="621">
                  <c:v>-159490890.07152534</c:v>
                </c:pt>
                <c:pt idx="622">
                  <c:v>-145966507.89582437</c:v>
                </c:pt>
                <c:pt idx="623">
                  <c:v>-124406035.01812798</c:v>
                </c:pt>
                <c:pt idx="624">
                  <c:v>-96723402.483340785</c:v>
                </c:pt>
                <c:pt idx="625">
                  <c:v>-65418367.269017324</c:v>
                </c:pt>
                <c:pt idx="626">
                  <c:v>-33280580.987093784</c:v>
                </c:pt>
                <c:pt idx="627">
                  <c:v>-3060351.0822892189</c:v>
                </c:pt>
                <c:pt idx="628">
                  <c:v>22852826.951581024</c:v>
                </c:pt>
                <c:pt idx="629">
                  <c:v>42703922.433201224</c:v>
                </c:pt>
                <c:pt idx="630">
                  <c:v>55564238.102015205</c:v>
                </c:pt>
                <c:pt idx="631">
                  <c:v>61417872.785808764</c:v>
                </c:pt>
                <c:pt idx="632">
                  <c:v>61132471.638254344</c:v>
                </c:pt>
                <c:pt idx="633">
                  <c:v>56318560.698814519</c:v>
                </c:pt>
                <c:pt idx="634">
                  <c:v>49095812.105626881</c:v>
                </c:pt>
                <c:pt idx="635">
                  <c:v>41796310.547125369</c:v>
                </c:pt>
                <c:pt idx="636">
                  <c:v>36642812.265799217</c:v>
                </c:pt>
                <c:pt idx="637">
                  <c:v>35443106.77571962</c:v>
                </c:pt>
                <c:pt idx="638">
                  <c:v>39339515.809569776</c:v>
                </c:pt>
                <c:pt idx="639">
                  <c:v>48645556.488399424</c:v>
                </c:pt>
                <c:pt idx="640">
                  <c:v>62790741.025065877</c:v>
                </c:pt>
                <c:pt idx="641">
                  <c:v>80380778.662506893</c:v>
                </c:pt>
                <c:pt idx="642">
                  <c:v>99365816.794440806</c:v>
                </c:pt>
                <c:pt idx="643">
                  <c:v>117295653.50107592</c:v>
                </c:pt>
                <c:pt idx="644">
                  <c:v>131629802.80297914</c:v>
                </c:pt>
                <c:pt idx="645">
                  <c:v>140063291.95140603</c:v>
                </c:pt>
                <c:pt idx="646">
                  <c:v>140827001.64226291</c:v>
                </c:pt>
                <c:pt idx="647">
                  <c:v>132924487.64074296</c:v>
                </c:pt>
                <c:pt idx="648">
                  <c:v>116275153.14902627</c:v>
                </c:pt>
                <c:pt idx="649">
                  <c:v>91745376.791946128</c:v>
                </c:pt>
                <c:pt idx="650">
                  <c:v>61063262.910776816</c:v>
                </c:pt>
                <c:pt idx="651">
                  <c:v>26627297.045549773</c:v>
                </c:pt>
                <c:pt idx="652">
                  <c:v>-8767481.9075732827</c:v>
                </c:pt>
                <c:pt idx="653">
                  <c:v>-42251820.126786396</c:v>
                </c:pt>
                <c:pt idx="654">
                  <c:v>-71213037.03273505</c:v>
                </c:pt>
                <c:pt idx="655">
                  <c:v>-93593154.516227871</c:v>
                </c:pt>
                <c:pt idx="656">
                  <c:v>-108117382.79275796</c:v>
                </c:pt>
                <c:pt idx="657">
                  <c:v>-114424754.583886</c:v>
                </c:pt>
                <c:pt idx="658">
                  <c:v>-113085020.78643468</c:v>
                </c:pt>
                <c:pt idx="659">
                  <c:v>-105500234.18083076</c:v>
                </c:pt>
                <c:pt idx="660">
                  <c:v>-93703948.689477324</c:v>
                </c:pt>
                <c:pt idx="661">
                  <c:v>-80083822.423542693</c:v>
                </c:pt>
                <c:pt idx="662">
                  <c:v>-67063012.480291188</c:v>
                </c:pt>
                <c:pt idx="663">
                  <c:v>-56780878.793007724</c:v>
                </c:pt>
                <c:pt idx="664">
                  <c:v>-50813527.784141392</c:v>
                </c:pt>
                <c:pt idx="665">
                  <c:v>-49969623.867531024</c:v>
                </c:pt>
                <c:pt idx="666">
                  <c:v>-54187322.976881564</c:v>
                </c:pt>
                <c:pt idx="667">
                  <c:v>-62545346.141897403</c:v>
                </c:pt>
                <c:pt idx="668">
                  <c:v>-73386732.983768046</c:v>
                </c:pt>
                <c:pt idx="669">
                  <c:v>-84539522.215720773</c:v>
                </c:pt>
                <c:pt idx="670">
                  <c:v>-93606302.771022081</c:v>
                </c:pt>
                <c:pt idx="671">
                  <c:v>-98285818.088546246</c:v>
                </c:pt>
                <c:pt idx="672">
                  <c:v>-96685693.63178122</c:v>
                </c:pt>
                <c:pt idx="673">
                  <c:v>-87586413.856478363</c:v>
                </c:pt>
                <c:pt idx="674">
                  <c:v>-70622767.62589483</c:v>
                </c:pt>
                <c:pt idx="675">
                  <c:v>-46359343.261929967</c:v>
                </c:pt>
                <c:pt idx="676">
                  <c:v>-16249980.214975581</c:v>
                </c:pt>
                <c:pt idx="677">
                  <c:v>17514305.98138646</c:v>
                </c:pt>
                <c:pt idx="678">
                  <c:v>52250357.06520699</c:v>
                </c:pt>
                <c:pt idx="679">
                  <c:v>85090573.210990489</c:v>
                </c:pt>
                <c:pt idx="680">
                  <c:v>113315077.21893883</c:v>
                </c:pt>
                <c:pt idx="681">
                  <c:v>134667028.69138998</c:v>
                </c:pt>
                <c:pt idx="682">
                  <c:v>147611865.35045546</c:v>
                </c:pt>
                <c:pt idx="683">
                  <c:v>151508274.38430634</c:v>
                </c:pt>
                <c:pt idx="684">
                  <c:v>146669772.91399032</c:v>
                </c:pt>
                <c:pt idx="685">
                  <c:v>134309507.69688004</c:v>
                </c:pt>
                <c:pt idx="686">
                  <c:v>116375539.7678723</c:v>
                </c:pt>
                <c:pt idx="687">
                  <c:v>95297613.160833985</c:v>
                </c:pt>
                <c:pt idx="688">
                  <c:v>73677487.844209701</c:v>
                </c:pt>
                <c:pt idx="689">
                  <c:v>53961949.802197017</c:v>
                </c:pt>
                <c:pt idx="690">
                  <c:v>38139710.587460585</c:v>
                </c:pt>
                <c:pt idx="691">
                  <c:v>27500311.583167031</c:v>
                </c:pt>
                <c:pt idx="692">
                  <c:v>22485246.832683377</c:v>
                </c:pt>
                <c:pt idx="693">
                  <c:v>22649810.599532492</c:v>
                </c:pt>
                <c:pt idx="694">
                  <c:v>26740139.69049383</c:v>
                </c:pt>
                <c:pt idx="695">
                  <c:v>32875327.408769418</c:v>
                </c:pt>
                <c:pt idx="696">
                  <c:v>38811177.313168295</c:v>
                </c:pt>
                <c:pt idx="697">
                  <c:v>42251820.126786008</c:v>
                </c:pt>
                <c:pt idx="698">
                  <c:v>41169341.627138838</c:v>
                </c:pt>
                <c:pt idx="699">
                  <c:v>34090530.06190896</c:v>
                </c:pt>
                <c:pt idx="700">
                  <c:v>20313980.19148767</c:v>
                </c:pt>
                <c:pt idx="701">
                  <c:v>29567.19240616262</c:v>
                </c:pt>
                <c:pt idx="702">
                  <c:v>-25675379.195273817</c:v>
                </c:pt>
                <c:pt idx="703">
                  <c:v>-54924565.043078825</c:v>
                </c:pt>
                <c:pt idx="704">
                  <c:v>-85262763.540247232</c:v>
                </c:pt>
                <c:pt idx="705">
                  <c:v>-113941419.33005992</c:v>
                </c:pt>
                <c:pt idx="706">
                  <c:v>-138244278.16689837</c:v>
                </c:pt>
                <c:pt idx="707">
                  <c:v>-155812387.86890218</c:v>
                </c:pt>
                <c:pt idx="708">
                  <c:v>-164927828.77817199</c:v>
                </c:pt>
                <c:pt idx="709">
                  <c:v>-164720662.49185589</c:v>
                </c:pt>
                <c:pt idx="710">
                  <c:v>-155273190.96217501</c:v>
                </c:pt>
                <c:pt idx="711">
                  <c:v>-137608484.73080775</c:v>
                </c:pt>
                <c:pt idx="712">
                  <c:v>-113564648.17625697</c:v>
                </c:pt>
                <c:pt idx="713">
                  <c:v>-85570613.251388714</c:v>
                </c:pt>
                <c:pt idx="714">
                  <c:v>-56351586.713714615</c:v>
                </c:pt>
                <c:pt idx="715">
                  <c:v>-28601065.669570632</c:v>
                </c:pt>
                <c:pt idx="716">
                  <c:v>-4660475.5390527397</c:v>
                </c:pt>
                <c:pt idx="717">
                  <c:v>13753547.176277563</c:v>
                </c:pt>
                <c:pt idx="718">
                  <c:v>25740276.202616092</c:v>
                </c:pt>
                <c:pt idx="719">
                  <c:v>31300813.738051672</c:v>
                </c:pt>
                <c:pt idx="720">
                  <c:v>31308509.738852143</c:v>
                </c:pt>
                <c:pt idx="721">
                  <c:v>27368185.441891961</c:v>
                </c:pt>
                <c:pt idx="722">
                  <c:v>21582509.614995051</c:v>
                </c:pt>
                <c:pt idx="723">
                  <c:v>16255595.959841855</c:v>
                </c:pt>
                <c:pt idx="724">
                  <c:v>13571806.539177977</c:v>
                </c:pt>
                <c:pt idx="725">
                  <c:v>15290860.793347314</c:v>
                </c:pt>
                <c:pt idx="726">
                  <c:v>22498270.116654113</c:v>
                </c:pt>
                <c:pt idx="727">
                  <c:v>35443106.77571971</c:v>
                </c:pt>
                <c:pt idx="728">
                  <c:v>53484057.958713949</c:v>
                </c:pt>
                <c:pt idx="729">
                  <c:v>75151006.242178187</c:v>
                </c:pt>
                <c:pt idx="730">
                  <c:v>98314746.591514856</c:v>
                </c:pt>
                <c:pt idx="731">
                  <c:v>120443743.40147793</c:v>
                </c:pt>
                <c:pt idx="732">
                  <c:v>138915778.81770164</c:v>
                </c:pt>
                <c:pt idx="733">
                  <c:v>151345340.84499258</c:v>
                </c:pt>
                <c:pt idx="734">
                  <c:v>155885531.16614151</c:v>
                </c:pt>
                <c:pt idx="735">
                  <c:v>151466400.64655554</c:v>
                </c:pt>
                <c:pt idx="736">
                  <c:v>137939552.3912276</c:v>
                </c:pt>
                <c:pt idx="737">
                  <c:v>116110589.382177</c:v>
                </c:pt>
                <c:pt idx="738">
                  <c:v>87655047.700984359</c:v>
                </c:pt>
                <c:pt idx="739">
                  <c:v>54928075.192500994</c:v>
                </c:pt>
                <c:pt idx="740">
                  <c:v>20691447.141150717</c:v>
                </c:pt>
                <c:pt idx="741">
                  <c:v>-12208124.721191037</c:v>
                </c:pt>
                <c:pt idx="742">
                  <c:v>-41169341.627139613</c:v>
                </c:pt>
                <c:pt idx="743">
                  <c:v>-64134225.467503391</c:v>
                </c:pt>
                <c:pt idx="744">
                  <c:v>-79816604.645806342</c:v>
                </c:pt>
                <c:pt idx="745">
                  <c:v>-87832969.793677926</c:v>
                </c:pt>
                <c:pt idx="746">
                  <c:v>-88719808.196205705</c:v>
                </c:pt>
                <c:pt idx="747">
                  <c:v>-83835834.938628972</c:v>
                </c:pt>
                <c:pt idx="748">
                  <c:v>-75162035.683663473</c:v>
                </c:pt>
                <c:pt idx="749">
                  <c:v>-65025292.899664938</c:v>
                </c:pt>
                <c:pt idx="750">
                  <c:v>-55780963.586704597</c:v>
                </c:pt>
                <c:pt idx="751">
                  <c:v>-49494902.778286718</c:v>
                </c:pt>
                <c:pt idx="752">
                  <c:v>-47665437.883738287</c:v>
                </c:pt>
                <c:pt idx="753">
                  <c:v>-51020694.07045754</c:v>
                </c:pt>
                <c:pt idx="754">
                  <c:v>-59417095.397212178</c:v>
                </c:pt>
                <c:pt idx="755">
                  <c:v>-71852029.208247393</c:v>
                </c:pt>
                <c:pt idx="756">
                  <c:v>-86589182.696449071</c:v>
                </c:pt>
                <c:pt idx="757">
                  <c:v>-101380767.90863676</c:v>
                </c:pt>
                <c:pt idx="758">
                  <c:v>-113758548.75339279</c:v>
                </c:pt>
                <c:pt idx="759">
                  <c:v>-121356823.81516749</c:v>
                </c:pt>
                <c:pt idx="760">
                  <c:v>-122226408.21906313</c:v>
                </c:pt>
                <c:pt idx="761">
                  <c:v>-115099716.34711289</c:v>
                </c:pt>
                <c:pt idx="762">
                  <c:v>-99573142.882816941</c:v>
                </c:pt>
                <c:pt idx="763">
                  <c:v>-76183305.161328822</c:v>
                </c:pt>
                <c:pt idx="764">
                  <c:v>-46367039.262734555</c:v>
                </c:pt>
                <c:pt idx="765">
                  <c:v>-12309655.918012226</c:v>
                </c:pt>
                <c:pt idx="766">
                  <c:v>23299981.808283638</c:v>
                </c:pt>
                <c:pt idx="767">
                  <c:v>57577270.720356114</c:v>
                </c:pt>
                <c:pt idx="768">
                  <c:v>87774362.631657392</c:v>
                </c:pt>
                <c:pt idx="769">
                  <c:v>111596022.96476838</c:v>
                </c:pt>
                <c:pt idx="770">
                  <c:v>127459619.36808373</c:v>
                </c:pt>
                <c:pt idx="771">
                  <c:v>134667028.69139072</c:v>
                </c:pt>
                <c:pt idx="772">
                  <c:v>133467323.20131114</c:v>
                </c:pt>
                <c:pt idx="773">
                  <c:v>125002824.63052745</c:v>
                </c:pt>
                <c:pt idx="774">
                  <c:v>111145767.34754127</c:v>
                </c:pt>
                <c:pt idx="775">
                  <c:v>94246542.957909003</c:v>
                </c:pt>
                <c:pt idx="776">
                  <c:v>76825577.744611502</c:v>
                </c:pt>
                <c:pt idx="777">
                  <c:v>61247925.816917434</c:v>
                </c:pt>
                <c:pt idx="778">
                  <c:v>49421759.481047466</c:v>
                </c:pt>
                <c:pt idx="779">
                  <c:v>42558841.10704691</c:v>
                </c:pt>
                <c:pt idx="780">
                  <c:v>41027159.838496089</c:v>
                </c:pt>
                <c:pt idx="781">
                  <c:v>44314209.84173318</c:v>
                </c:pt>
                <c:pt idx="782">
                  <c:v>51105352.280725464</c:v>
                </c:pt>
                <c:pt idx="783">
                  <c:v>59467112.198977761</c:v>
                </c:pt>
                <c:pt idx="784">
                  <c:v>67111955.460120022</c:v>
                </c:pt>
                <c:pt idx="785">
                  <c:v>71710749.175510317</c:v>
                </c:pt>
                <c:pt idx="786">
                  <c:v>71213037.032734662</c:v>
                </c:pt>
                <c:pt idx="787">
                  <c:v>64134225.46750433</c:v>
                </c:pt>
                <c:pt idx="788">
                  <c:v>49772909.240210101</c:v>
                </c:pt>
                <c:pt idx="789">
                  <c:v>28330345.339357495</c:v>
                </c:pt>
                <c:pt idx="790">
                  <c:v>916405.59493517876</c:v>
                </c:pt>
                <c:pt idx="791">
                  <c:v>-30559352.452850848</c:v>
                </c:pt>
                <c:pt idx="792">
                  <c:v>-63598364.298044994</c:v>
                </c:pt>
                <c:pt idx="793">
                  <c:v>-95399506.324246109</c:v>
                </c:pt>
                <c:pt idx="794">
                  <c:v>-123185748.64301986</c:v>
                </c:pt>
                <c:pt idx="795">
                  <c:v>-144530338.97531581</c:v>
                </c:pt>
                <c:pt idx="796">
                  <c:v>-157641852.76345116</c:v>
                </c:pt>
                <c:pt idx="797">
                  <c:v>-161572572.59145239</c:v>
                </c:pt>
                <c:pt idx="798">
                  <c:v>-156324261.16510108</c:v>
                </c:pt>
                <c:pt idx="799">
                  <c:v>-142838257.15113941</c:v>
                </c:pt>
                <c:pt idx="800">
                  <c:v>-122871331.24260749</c:v>
                </c:pt>
                <c:pt idx="801">
                  <c:v>-98773062.964068413</c:v>
                </c:pt>
                <c:pt idx="802">
                  <c:v>-73192832.406632304</c:v>
                </c:pt>
                <c:pt idx="803">
                  <c:v>-48753311.651942119</c:v>
                </c:pt>
                <c:pt idx="804">
                  <c:v>-27731481.265673727</c:v>
                </c:pt>
                <c:pt idx="805">
                  <c:v>-11787167.411004178</c:v>
                </c:pt>
                <c:pt idx="806">
                  <c:v>-1773026.2880172208</c:v>
                </c:pt>
                <c:pt idx="807">
                  <c:v>2350438.4811291993</c:v>
                </c:pt>
                <c:pt idx="808">
                  <c:v>1484547.8394556157</c:v>
                </c:pt>
                <c:pt idx="809">
                  <c:v>-2748873.6058662459</c:v>
                </c:pt>
                <c:pt idx="810">
                  <c:v>-8241452.2844058201</c:v>
                </c:pt>
                <c:pt idx="811">
                  <c:v>-12694779.297077779</c:v>
                </c:pt>
                <c:pt idx="812">
                  <c:v>-13941495.951455396</c:v>
                </c:pt>
                <c:pt idx="813">
                  <c:v>-10249853.793934591</c:v>
                </c:pt>
                <c:pt idx="814">
                  <c:v>-572735.60996690392</c:v>
                </c:pt>
                <c:pt idx="815">
                  <c:v>15290860.793347053</c:v>
                </c:pt>
                <c:pt idx="816">
                  <c:v>36642812.265798502</c:v>
                </c:pt>
                <c:pt idx="817">
                  <c:v>61948556.529495746</c:v>
                </c:pt>
                <c:pt idx="818">
                  <c:v>89008063.525164112</c:v>
                </c:pt>
                <c:pt idx="819">
                  <c:v>115213970.98114781</c:v>
                </c:pt>
                <c:pt idx="820">
                  <c:v>137864708.61477286</c:v>
                </c:pt>
                <c:pt idx="821">
                  <c:v>154493430.74539602</c:v>
                </c:pt>
                <c:pt idx="822">
                  <c:v>163171507.18086243</c:v>
                </c:pt>
                <c:pt idx="823">
                  <c:v>162748449.54014283</c:v>
                </c:pt>
                <c:pt idx="824">
                  <c:v>152998081.91510642</c:v>
                </c:pt>
                <c:pt idx="825">
                  <c:v>134652502.38798949</c:v>
                </c:pt>
                <c:pt idx="826">
                  <c:v>109319446.94318551</c:v>
                </c:pt>
                <c:pt idx="827">
                  <c:v>79293287.782730579</c:v>
                </c:pt>
                <c:pt idx="828">
                  <c:v>47283231.931359746</c:v>
                </c:pt>
                <c:pt idx="829">
                  <c:v>16092653.425760232</c:v>
                </c:pt>
                <c:pt idx="830">
                  <c:v>-11710412.578417048</c:v>
                </c:pt>
                <c:pt idx="831">
                  <c:v>-34090530.061907828</c:v>
                </c:pt>
                <c:pt idx="832">
                  <c:v>-49772909.240210667</c:v>
                </c:pt>
                <c:pt idx="833">
                  <c:v>-58374040.74495355</c:v>
                </c:pt>
                <c:pt idx="834">
                  <c:v>-60419030.049253881</c:v>
                </c:pt>
                <c:pt idx="835">
                  <c:v>-57244050.148420721</c:v>
                </c:pt>
                <c:pt idx="836">
                  <c:v>-50796823.093433157</c:v>
                </c:pt>
                <c:pt idx="837">
                  <c:v>-43360893.657463118</c:v>
                </c:pt>
                <c:pt idx="838">
                  <c:v>-37239050.580890812</c:v>
                </c:pt>
                <c:pt idx="839">
                  <c:v>-34436373.254407562</c:v>
                </c:pt>
                <c:pt idx="840">
                  <c:v>-36383388.990151897</c:v>
                </c:pt>
                <c:pt idx="841">
                  <c:v>-43734718.055736586</c:v>
                </c:pt>
                <c:pt idx="842">
                  <c:v>-56269005.496809073</c:v>
                </c:pt>
                <c:pt idx="843">
                  <c:v>-72903099.411174119</c:v>
                </c:pt>
                <c:pt idx="844">
                  <c:v>-91818955.116779804</c:v>
                </c:pt>
                <c:pt idx="845">
                  <c:v>-110687450.97498813</c:v>
                </c:pt>
                <c:pt idx="846">
                  <c:v>-126960998.46607378</c:v>
                </c:pt>
                <c:pt idx="847">
                  <c:v>-138198069.50808337</c:v>
                </c:pt>
                <c:pt idx="848">
                  <c:v>-142378654.20143515</c:v>
                </c:pt>
                <c:pt idx="849">
                  <c:v>-138170722.07373393</c:v>
                </c:pt>
                <c:pt idx="850">
                  <c:v>-125113857.47009861</c:v>
                </c:pt>
                <c:pt idx="851">
                  <c:v>-103696607.6519632</c:v>
                </c:pt>
                <c:pt idx="852">
                  <c:v>-75317414.519656479</c:v>
                </c:pt>
                <c:pt idx="853">
                  <c:v>-42133617.817410938</c:v>
                </c:pt>
                <c:pt idx="854">
                  <c:v>-6817077.2394739008</c:v>
                </c:pt>
                <c:pt idx="855">
                  <c:v>27753308.820957392</c:v>
                </c:pt>
                <c:pt idx="856">
                  <c:v>58823987.374735437</c:v>
                </c:pt>
                <c:pt idx="857">
                  <c:v>84082720.474135265</c:v>
                </c:pt>
                <c:pt idx="858">
                  <c:v>101918904.78080206</c:v>
                </c:pt>
                <c:pt idx="859">
                  <c:v>111596022.96476844</c:v>
                </c:pt>
                <c:pt idx="860">
                  <c:v>113315077.21893916</c:v>
                </c:pt>
                <c:pt idx="861">
                  <c:v>108161578.93761455</c:v>
                </c:pt>
                <c:pt idx="862">
                  <c:v>97943317.634860873</c:v>
                </c:pt>
                <c:pt idx="863">
                  <c:v>84939859.891557798</c:v>
                </c:pt>
                <c:pt idx="864">
                  <c:v>71595805.324283272</c:v>
                </c:pt>
                <c:pt idx="865">
                  <c:v>60196855.61399097</c:v>
                </c:pt>
                <c:pt idx="866">
                  <c:v>52569849.381450832</c:v>
                </c:pt>
                <c:pt idx="867">
                  <c:v>49844817.12176729</c:v>
                </c:pt>
                <c:pt idx="868">
                  <c:v>52309208.732082732</c:v>
                </c:pt>
                <c:pt idx="869">
                  <c:v>59372739.36561311</c:v>
                </c:pt>
                <c:pt idx="870">
                  <c:v>69647265.286535308</c:v>
                </c:pt>
                <c:pt idx="871">
                  <c:v>81131511.441179708</c:v>
                </c:pt>
                <c:pt idx="872">
                  <c:v>91477168.050350159</c:v>
                </c:pt>
                <c:pt idx="873">
                  <c:v>98302533.965715945</c:v>
                </c:pt>
                <c:pt idx="874">
                  <c:v>99513815.179686457</c:v>
                </c:pt>
                <c:pt idx="875">
                  <c:v>93593154.516227096</c:v>
                </c:pt>
                <c:pt idx="876">
                  <c:v>79816604.645806164</c:v>
                </c:pt>
                <c:pt idx="877">
                  <c:v>58374040.744954482</c:v>
                </c:pt>
                <c:pt idx="878">
                  <c:v>30375334.643657647</c:v>
                </c:pt>
                <c:pt idx="879">
                  <c:v>-2258574.3058996759</c:v>
                </c:pt>
                <c:pt idx="880">
                  <c:v>-37006579.507837303</c:v>
                </c:pt>
                <c:pt idx="881">
                  <c:v>-71034293.734016597</c:v>
                </c:pt>
                <c:pt idx="882">
                  <c:v>-101521349.40081751</c:v>
                </c:pt>
                <c:pt idx="883">
                  <c:v>-125988425.96950336</c:v>
                </c:pt>
                <c:pt idx="884">
                  <c:v>-142583323.23957241</c:v>
                </c:pt>
                <c:pt idx="885">
                  <c:v>-150290523.69786572</c:v>
                </c:pt>
                <c:pt idx="886">
                  <c:v>-149038285.15038022</c:v>
                </c:pt>
                <c:pt idx="887">
                  <c:v>-139690167.2507357</c:v>
                </c:pt>
                <c:pt idx="888">
                  <c:v>-123922401.44553337</c:v>
                </c:pt>
                <c:pt idx="889">
                  <c:v>-104002835.38439867</c:v>
                </c:pt>
                <c:pt idx="890">
                  <c:v>-82499515.472982809</c:v>
                </c:pt>
                <c:pt idx="891">
                  <c:v>-61955761.364621878</c:v>
                </c:pt>
                <c:pt idx="892">
                  <c:v>-44572726.958589412</c:v>
                </c:pt>
                <c:pt idx="893">
                  <c:v>-31939413.393375874</c:v>
                </c:pt>
                <c:pt idx="894">
                  <c:v>-24844032.014638439</c:v>
                </c:pt>
                <c:pt idx="895">
                  <c:v>-23190276.106154062</c:v>
                </c:pt>
                <c:pt idx="896">
                  <c:v>-26028754.651177883</c:v>
                </c:pt>
                <c:pt idx="897">
                  <c:v>-31699248.862788849</c:v>
                </c:pt>
                <c:pt idx="898">
                  <c:v>-38065414.183805168</c:v>
                </c:pt>
                <c:pt idx="899">
                  <c:v>-42811838.344835952</c:v>
                </c:pt>
                <c:pt idx="900">
                  <c:v>-43765457.850856148</c:v>
                </c:pt>
                <c:pt idx="901">
                  <c:v>-39200229.050856933</c:v>
                </c:pt>
                <c:pt idx="902">
                  <c:v>-28086038.100600049</c:v>
                </c:pt>
                <c:pt idx="903">
                  <c:v>-10249853.793934613</c:v>
                </c:pt>
                <c:pt idx="904">
                  <c:v>13571806.539177693</c:v>
                </c:pt>
                <c:pt idx="905">
                  <c:v>41796310.547123253</c:v>
                </c:pt>
                <c:pt idx="906">
                  <c:v>72166817.832248747</c:v>
                </c:pt>
                <c:pt idx="907">
                  <c:v>102011521.26846828</c:v>
                </c:pt>
                <c:pt idx="908">
                  <c:v>128558025.54842204</c:v>
                </c:pt>
                <c:pt idx="909">
                  <c:v>149263658.32506576</c:v>
                </c:pt>
                <c:pt idx="910">
                  <c:v>162120436.97793645</c:v>
                </c:pt>
                <c:pt idx="911">
                  <c:v>165896539.44054604</c:v>
                </c:pt>
                <c:pt idx="912">
                  <c:v>160284057.92982706</c:v>
                </c:pt>
                <c:pt idx="913">
                  <c:v>145934551.28157631</c:v>
                </c:pt>
                <c:pt idx="914">
                  <c:v>124377976.46706714</c:v>
                </c:pt>
                <c:pt idx="915">
                  <c:v>97835200.788542971</c:v>
                </c:pt>
                <c:pt idx="916">
                  <c:v>68947631.173560858</c:v>
                </c:pt>
                <c:pt idx="917">
                  <c:v>40457866.015993632</c:v>
                </c:pt>
                <c:pt idx="918">
                  <c:v>14881372.211790867</c:v>
                </c:pt>
                <c:pt idx="919">
                  <c:v>-5789751.9149563685</c:v>
                </c:pt>
                <c:pt idx="920">
                  <c:v>-20313980.191486888</c:v>
                </c:pt>
                <c:pt idx="921">
                  <c:v>-28330345.339359276</c:v>
                </c:pt>
                <c:pt idx="922">
                  <c:v>-30375334.643657997</c:v>
                </c:pt>
                <c:pt idx="923">
                  <c:v>-27785121.099699281</c:v>
                </c:pt>
                <c:pt idx="924">
                  <c:v>-22496044.946482748</c:v>
                </c:pt>
                <c:pt idx="925">
                  <c:v>-16769108.867254891</c:v>
                </c:pt>
                <c:pt idx="926">
                  <c:v>-12873837.990663074</c:v>
                </c:pt>
                <c:pt idx="927">
                  <c:v>-12771974.012204647</c:v>
                </c:pt>
                <c:pt idx="928">
                  <c:v>-17841475.984339409</c:v>
                </c:pt>
                <c:pt idx="929">
                  <c:v>-28676188.531856954</c:v>
                </c:pt>
                <c:pt idx="930">
                  <c:v>-44986956.603222117</c:v>
                </c:pt>
                <c:pt idx="931">
                  <c:v>-65617123.396453917</c:v>
                </c:pt>
                <c:pt idx="932">
                  <c:v>-88670865.216376826</c:v>
                </c:pt>
                <c:pt idx="933">
                  <c:v>-111738521.17791472</c:v>
                </c:pt>
                <c:pt idx="934">
                  <c:v>-132190770.88640442</c:v>
                </c:pt>
                <c:pt idx="935">
                  <c:v>-147504752.57443464</c:v>
                </c:pt>
                <c:pt idx="936">
                  <c:v>-155581103.91411597</c:v>
                </c:pt>
                <c:pt idx="937">
                  <c:v>-155011967.76664889</c:v>
                </c:pt>
                <c:pt idx="938">
                  <c:v>-145266103.45247039</c:v>
                </c:pt>
                <c:pt idx="939">
                  <c:v>-126767613.37858397</c:v>
                </c:pt>
                <c:pt idx="940">
                  <c:v>-100858129.10693914</c:v>
                </c:pt>
                <c:pt idx="941">
                  <c:v>-69646920.308043897</c:v>
                </c:pt>
                <c:pt idx="942">
                  <c:v>-35767452.496395767</c:v>
                </c:pt>
                <c:pt idx="943">
                  <c:v>-2070653.0784428343</c:v>
                </c:pt>
                <c:pt idx="944">
                  <c:v>28706928.326977782</c:v>
                </c:pt>
                <c:pt idx="945">
                  <c:v>54258758.574736357</c:v>
                </c:pt>
                <c:pt idx="946">
                  <c:v>72968529.523878366</c:v>
                </c:pt>
                <c:pt idx="947">
                  <c:v>84082720.474136561</c:v>
                </c:pt>
                <c:pt idx="948">
                  <c:v>87774362.631657258</c:v>
                </c:pt>
                <c:pt idx="949">
                  <c:v>85090573.210992038</c:v>
                </c:pt>
                <c:pt idx="950">
                  <c:v>77791071.652487591</c:v>
                </c:pt>
                <c:pt idx="951">
                  <c:v>68098614.198641941</c:v>
                </c:pt>
                <c:pt idx="952">
                  <c:v>58393355.61160291</c:v>
                </c:pt>
                <c:pt idx="953">
                  <c:v>50890172.547639184</c:v>
                </c:pt>
                <c:pt idx="954">
                  <c:v>47340076.961120464</c:v>
                </c:pt>
                <c:pt idx="955">
                  <c:v>48793746.918841034</c:v>
                </c:pt>
                <c:pt idx="956">
                  <c:v>55457298.632486254</c:v>
                </c:pt>
                <c:pt idx="957">
                  <c:v>66658715.380333789</c:v>
                </c:pt>
                <c:pt idx="958">
                  <c:v>80929314.180122122</c:v>
                </c:pt>
                <c:pt idx="959">
                  <c:v>96190040.965059742</c:v>
                </c:pt>
                <c:pt idx="960">
                  <c:v>110019081.05616227</c:v>
                </c:pt>
                <c:pt idx="961">
                  <c:v>119966933.20791781</c:v>
                </c:pt>
                <c:pt idx="962">
                  <c:v>123879027.7699178</c:v>
                </c:pt>
                <c:pt idx="963">
                  <c:v>120184939.3064364</c:v>
                </c:pt>
                <c:pt idx="964">
                  <c:v>108117382.79275772</c:v>
                </c:pt>
                <c:pt idx="965">
                  <c:v>87832969.793677002</c:v>
                </c:pt>
                <c:pt idx="966">
                  <c:v>60419030.049254522</c:v>
                </c:pt>
                <c:pt idx="967">
                  <c:v>27785121.099698704</c:v>
                </c:pt>
                <c:pt idx="968">
                  <c:v>-7547650.4591149241</c:v>
                </c:pt>
                <c:pt idx="969">
                  <c:v>-42733515.587063909</c:v>
                </c:pt>
                <c:pt idx="970">
                  <c:v>-74929564.610608697</c:v>
                </c:pt>
                <c:pt idx="971">
                  <c:v>-101623213.37927365</c:v>
                </c:pt>
                <c:pt idx="972">
                  <c:v>-120918923.99736984</c:v>
                </c:pt>
                <c:pt idx="973">
                  <c:v>-131748610.69205487</c:v>
                </c:pt>
                <c:pt idx="974">
                  <c:v>-133979755.62650122</c:v>
                </c:pt>
                <c:pt idx="975">
                  <c:v>-128408118.35714883</c:v>
                </c:pt>
                <c:pt idx="976">
                  <c:v>-116636425.43081495</c:v>
                </c:pt>
                <c:pt idx="977">
                  <c:v>-100854745.48399523</c:v>
                </c:pt>
                <c:pt idx="978">
                  <c:v>-83550585.6759087</c:v>
                </c:pt>
                <c:pt idx="979">
                  <c:v>-67185533.784954607</c:v>
                </c:pt>
                <c:pt idx="980">
                  <c:v>-53879410.024940476</c:v>
                </c:pt>
                <c:pt idx="981">
                  <c:v>-45141863.106055833</c:v>
                </c:pt>
                <c:pt idx="982">
                  <c:v>-41685277.70755408</c:v>
                </c:pt>
                <c:pt idx="983">
                  <c:v>-43342522.088525102</c:v>
                </c:pt>
                <c:pt idx="984">
                  <c:v>-49099760.377799273</c:v>
                </c:pt>
                <c:pt idx="985">
                  <c:v>-57239963.450072214</c:v>
                </c:pt>
                <c:pt idx="986">
                  <c:v>-65578716.674437404</c:v>
                </c:pt>
                <c:pt idx="987">
                  <c:v>-71762213.601758525</c:v>
                </c:pt>
                <c:pt idx="988">
                  <c:v>-73589419.750255376</c:v>
                </c:pt>
                <c:pt idx="989">
                  <c:v>-69317288.098616451</c:v>
                </c:pt>
                <c:pt idx="990">
                  <c:v>-57909999.999999046</c:v>
                </c:pt>
                <c:pt idx="991">
                  <c:v>-39200229.050856732</c:v>
                </c:pt>
                <c:pt idx="992">
                  <c:v>-13941495.951456707</c:v>
                </c:pt>
                <c:pt idx="993">
                  <c:v>16255595.959843174</c:v>
                </c:pt>
                <c:pt idx="994">
                  <c:v>49095812.105628051</c:v>
                </c:pt>
                <c:pt idx="995">
                  <c:v>81859275.286095813</c:v>
                </c:pt>
                <c:pt idx="996">
                  <c:v>111716779.85550766</c:v>
                </c:pt>
                <c:pt idx="997">
                  <c:v>136061208.61238608</c:v>
                </c:pt>
                <c:pt idx="998">
                  <c:v>152813753.91158518</c:v>
                </c:pt>
                <c:pt idx="999">
                  <c:v>160666767.02021506</c:v>
                </c:pt>
                <c:pt idx="1000">
                  <c:v>159232987.72690085</c:v>
                </c:pt>
                <c:pt idx="1001">
                  <c:v>149082641.1819793</c:v>
                </c:pt>
                <c:pt idx="1002">
                  <c:v>131663952.48178777</c:v>
                </c:pt>
                <c:pt idx="1003">
                  <c:v>109117249.68212929</c:v>
                </c:pt>
                <c:pt idx="1004">
                  <c:v>84006160.697439462</c:v>
                </c:pt>
                <c:pt idx="1005">
                  <c:v>58999779.021805719</c:v>
                </c:pt>
                <c:pt idx="1006">
                  <c:v>36545771.453992426</c:v>
                </c:pt>
                <c:pt idx="1007">
                  <c:v>18575460.675273493</c:v>
                </c:pt>
                <c:pt idx="1008">
                  <c:v>6277804.5987210497</c:v>
                </c:pt>
                <c:pt idx="1009">
                  <c:v>-29567.192407414317</c:v>
                </c:pt>
                <c:pt idx="1010">
                  <c:v>-916405.59493499249</c:v>
                </c:pt>
                <c:pt idx="1011">
                  <c:v>2258574.3058966547</c:v>
                </c:pt>
                <c:pt idx="1012">
                  <c:v>7547650.4591162577</c:v>
                </c:pt>
                <c:pt idx="1013">
                  <c:v>12689820.181468111</c:v>
                </c:pt>
                <c:pt idx="1014">
                  <c:v>15426940.156288762</c:v>
                </c:pt>
                <c:pt idx="1015">
                  <c:v>13819810.778003648</c:v>
                </c:pt>
                <c:pt idx="1016">
                  <c:v>6523736.6058903709</c:v>
                </c:pt>
                <c:pt idx="1017">
                  <c:v>-7011789.2896555215</c:v>
                </c:pt>
                <c:pt idx="1018">
                  <c:v>-26445043.597409517</c:v>
                </c:pt>
                <c:pt idx="1019">
                  <c:v>-50558593.872575559</c:v>
                </c:pt>
                <c:pt idx="1020">
                  <c:v>-77388816.322787613</c:v>
                </c:pt>
                <c:pt idx="1021">
                  <c:v>-104452545.16319418</c:v>
                </c:pt>
                <c:pt idx="1022">
                  <c:v>-129042680.98600183</c:v>
                </c:pt>
                <c:pt idx="1023">
                  <c:v>-148555822.77735895</c:v>
                </c:pt>
                <c:pt idx="1024">
                  <c:v>-160810876.33444649</c:v>
                </c:pt>
                <c:pt idx="1025">
                  <c:v>-164318650.83300087</c:v>
                </c:pt>
                <c:pt idx="1026">
                  <c:v>-158468553.16515139</c:v>
                </c:pt>
                <c:pt idx="1027">
                  <c:v>-143608859.07149941</c:v>
                </c:pt>
                <c:pt idx="1028">
                  <c:v>-121010375.08931038</c:v>
                </c:pt>
                <c:pt idx="1029">
                  <c:v>-92717926.034668028</c:v>
                </c:pt>
                <c:pt idx="1030">
                  <c:v>-61308167.083677188</c:v>
                </c:pt>
                <c:pt idx="1031">
                  <c:v>-29583955.569075633</c:v>
                </c:pt>
                <c:pt idx="1032">
                  <c:v>-243446.92994647473</c:v>
                </c:pt>
                <c:pt idx="1033">
                  <c:v>24434796.675337438</c:v>
                </c:pt>
                <c:pt idx="1034">
                  <c:v>42851470.476120487</c:v>
                </c:pt>
                <c:pt idx="1035">
                  <c:v>54258758.574735545</c:v>
                </c:pt>
                <c:pt idx="1036">
                  <c:v>58823987.374734856</c:v>
                </c:pt>
                <c:pt idx="1037">
                  <c:v>57577270.720358506</c:v>
                </c:pt>
                <c:pt idx="1038">
                  <c:v>52250357.065205336</c:v>
                </c:pt>
                <c:pt idx="1039">
                  <c:v>45027608.472020701</c:v>
                </c:pt>
                <c:pt idx="1040">
                  <c:v>38241109.629230849</c:v>
                </c:pt>
                <c:pt idx="1041">
                  <c:v>34048926.854723096</c:v>
                </c:pt>
                <c:pt idx="1042">
                  <c:v>34137627.248440683</c:v>
                </c:pt>
                <c:pt idx="1043">
                  <c:v>39487063.852490135</c:v>
                </c:pt>
                <c:pt idx="1044">
                  <c:v>50227526.212155707</c:v>
                </c:pt>
                <c:pt idx="1045">
                  <c:v>65607645.177408159</c:v>
                </c:pt>
                <c:pt idx="1046">
                  <c:v>84077404.080525845</c:v>
                </c:pt>
                <c:pt idx="1047">
                  <c:v>103476016.97978064</c:v>
                </c:pt>
                <c:pt idx="1048">
                  <c:v>121301129.94975019</c:v>
                </c:pt>
                <c:pt idx="1049">
                  <c:v>135025462.73179719</c:v>
                </c:pt>
                <c:pt idx="1050">
                  <c:v>142420940.77573052</c:v>
                </c:pt>
                <c:pt idx="1051">
                  <c:v>141849338.54863775</c:v>
                </c:pt>
                <c:pt idx="1052">
                  <c:v>132482595.38298774</c:v>
                </c:pt>
                <c:pt idx="1053">
                  <c:v>114424754.58388484</c:v>
                </c:pt>
                <c:pt idx="1054">
                  <c:v>88719808.196205735</c:v>
                </c:pt>
                <c:pt idx="1055">
                  <c:v>57244050.148421168</c:v>
                </c:pt>
                <c:pt idx="1056">
                  <c:v>22496044.946480375</c:v>
                </c:pt>
                <c:pt idx="1057">
                  <c:v>-12689820.181468587</c:v>
                </c:pt>
                <c:pt idx="1058">
                  <c:v>-45470635.561886318</c:v>
                </c:pt>
                <c:pt idx="1059">
                  <c:v>-73322435.232322335</c:v>
                </c:pt>
                <c:pt idx="1060">
                  <c:v>-94327139.207161844</c:v>
                </c:pt>
                <c:pt idx="1061">
                  <c:v>-107383398.10182247</c:v>
                </c:pt>
                <c:pt idx="1062">
                  <c:v>-112315356.38429967</c:v>
                </c:pt>
                <c:pt idx="1063">
                  <c:v>-109866205.35133594</c:v>
                </c:pt>
                <c:pt idx="1064">
                  <c:v>-101577895.90693542</c:v>
                </c:pt>
                <c:pt idx="1065">
                  <c:v>-89572696.590408698</c:v>
                </c:pt>
                <c:pt idx="1066">
                  <c:v>-76264609.661187708</c:v>
                </c:pt>
                <c:pt idx="1067">
                  <c:v>-64037443.88455084</c:v>
                </c:pt>
                <c:pt idx="1068">
                  <c:v>-54930480.22786694</c:v>
                </c:pt>
                <c:pt idx="1069">
                  <c:v>-50371635.526386388</c:v>
                </c:pt>
                <c:pt idx="1070">
                  <c:v>-50991960.773904979</c:v>
                </c:pt>
                <c:pt idx="1071">
                  <c:v>-56544971.801206619</c:v>
                </c:pt>
                <c:pt idx="1072">
                  <c:v>-65941006.070715353</c:v>
                </c:pt>
                <c:pt idx="1073">
                  <c:v>-77392209.432441026</c:v>
                </c:pt>
                <c:pt idx="1074">
                  <c:v>-88649722.401061177</c:v>
                </c:pt>
                <c:pt idx="1075">
                  <c:v>-97302928.189040676</c:v>
                </c:pt>
                <c:pt idx="1076">
                  <c:v>-101102722.24088663</c:v>
                </c:pt>
                <c:pt idx="1077">
                  <c:v>-98267663.355538711</c:v>
                </c:pt>
                <c:pt idx="1078">
                  <c:v>-87733961.899398118</c:v>
                </c:pt>
                <c:pt idx="1079">
                  <c:v>-69317288.098615646</c:v>
                </c:pt>
                <c:pt idx="1080">
                  <c:v>-43765457.850855544</c:v>
                </c:pt>
                <c:pt idx="1081">
                  <c:v>-12694779.297078654</c:v>
                </c:pt>
                <c:pt idx="1082">
                  <c:v>21582509.614991982</c:v>
                </c:pt>
                <c:pt idx="1083">
                  <c:v>56318560.698814332</c:v>
                </c:pt>
                <c:pt idx="1084">
                  <c:v>88645774.128884554</c:v>
                </c:pt>
                <c:pt idx="1085">
                  <c:v>115908962.63001269</c:v>
                </c:pt>
                <c:pt idx="1086">
                  <c:v>135972508.21866956</c:v>
                </c:pt>
                <c:pt idx="1087">
                  <c:v>147464317.30753475</c:v>
                </c:pt>
                <c:pt idx="1088">
                  <c:v>149926304.66055137</c:v>
                </c:pt>
                <c:pt idx="1089">
                  <c:v>143852868.76164854</c:v>
                </c:pt>
                <c:pt idx="1090">
                  <c:v>130612882.27886094</c:v>
                </c:pt>
                <c:pt idx="1091">
                  <c:v>112265339.5825326</c:v>
                </c:pt>
                <c:pt idx="1092">
                  <c:v>91292136.712159917</c:v>
                </c:pt>
                <c:pt idx="1093">
                  <c:v>70281827.915391713</c:v>
                </c:pt>
                <c:pt idx="1094">
                  <c:v>51604300.977871515</c:v>
                </c:pt>
                <c:pt idx="1095">
                  <c:v>37117373.681086101</c:v>
                </c:pt>
                <c:pt idx="1096">
                  <c:v>27942203.84092252</c:v>
                </c:pt>
                <c:pt idx="1097">
                  <c:v>24335645.397825114</c:v>
                </c:pt>
                <c:pt idx="1098">
                  <c:v>25675379.195273347</c:v>
                </c:pt>
                <c:pt idx="1099">
                  <c:v>30559352.452848505</c:v>
                </c:pt>
                <c:pt idx="1100">
                  <c:v>37006579.507839248</c:v>
                </c:pt>
                <c:pt idx="1101">
                  <c:v>42733515.587064087</c:v>
                </c:pt>
                <c:pt idx="1102">
                  <c:v>45470635.561884649</c:v>
                </c:pt>
                <c:pt idx="1103">
                  <c:v>43278739.826726586</c:v>
                </c:pt>
                <c:pt idx="1104">
                  <c:v>34824514.75284186</c:v>
                </c:pt>
                <c:pt idx="1105">
                  <c:v>19579995.500552341</c:v>
                </c:pt>
                <c:pt idx="1106">
                  <c:v>-2079831.0071797073</c:v>
                </c:pt>
                <c:pt idx="1107">
                  <c:v>-28894194.630374596</c:v>
                </c:pt>
                <c:pt idx="1108">
                  <c:v>-58846903.316975489</c:v>
                </c:pt>
                <c:pt idx="1109">
                  <c:v>-89394015.639315486</c:v>
                </c:pt>
                <c:pt idx="1110">
                  <c:v>-117760632.09241462</c:v>
                </c:pt>
                <c:pt idx="1111">
                  <c:v>-141269846.76263869</c:v>
                </c:pt>
                <c:pt idx="1112">
                  <c:v>-157662786.43404329</c:v>
                </c:pt>
                <c:pt idx="1113">
                  <c:v>-165369721.03592682</c:v>
                </c:pt>
                <c:pt idx="1114">
                  <c:v>-163698325.58548209</c:v>
                </c:pt>
                <c:pt idx="1115">
                  <c:v>-152915542.13785017</c:v>
                </c:pt>
                <c:pt idx="1116">
                  <c:v>-134212824.80198987</c:v>
                </c:pt>
                <c:pt idx="1117">
                  <c:v>-109559171.72758366</c:v>
                </c:pt>
                <c:pt idx="1118">
                  <c:v>-81460413.066048682</c:v>
                </c:pt>
                <c:pt idx="1119">
                  <c:v>-52654961.295696303</c:v>
                </c:pt>
                <c:pt idx="1120">
                  <c:v>-25784161.517230563</c:v>
                </c:pt>
                <c:pt idx="1121">
                  <c:v>-3078505.8152957261</c:v>
                </c:pt>
                <c:pt idx="1122">
                  <c:v>13901095.219198279</c:v>
                </c:pt>
                <c:pt idx="1123">
                  <c:v>24434796.675336435</c:v>
                </c:pt>
                <c:pt idx="1124">
                  <c:v>28706928.326976746</c:v>
                </c:pt>
                <c:pt idx="1125">
                  <c:v>27753308.820959173</c:v>
                </c:pt>
                <c:pt idx="1126">
                  <c:v>23299981.808285955</c:v>
                </c:pt>
                <c:pt idx="1127">
                  <c:v>17514305.981387302</c:v>
                </c:pt>
                <c:pt idx="1128">
                  <c:v>12700395.041948866</c:v>
                </c:pt>
                <c:pt idx="1129">
                  <c:v>10977921.128103688</c:v>
                </c:pt>
                <c:pt idx="1130">
                  <c:v>13985381.266069107</c:v>
                </c:pt>
                <c:pt idx="1131">
                  <c:v>22645818.159574635</c:v>
                </c:pt>
                <c:pt idx="1132">
                  <c:v>37025076.499474384</c:v>
                </c:pt>
                <c:pt idx="1133">
                  <c:v>56300962.111056536</c:v>
                </c:pt>
                <c:pt idx="1134">
                  <c:v>78847631.660195872</c:v>
                </c:pt>
                <c:pt idx="1135">
                  <c:v>102424946.77685139</c:v>
                </c:pt>
                <c:pt idx="1136">
                  <c:v>124449219.85015351</c:v>
                </c:pt>
                <c:pt idx="1137">
                  <c:v>142311438.74651843</c:v>
                </c:pt>
                <c:pt idx="1138">
                  <c:v>153702989.66931537</c:v>
                </c:pt>
                <c:pt idx="1139">
                  <c:v>156907868.07251656</c:v>
                </c:pt>
                <c:pt idx="1140">
                  <c:v>151024508.3888005</c:v>
                </c:pt>
                <c:pt idx="1141">
                  <c:v>136089153.82608783</c:v>
                </c:pt>
                <c:pt idx="1142">
                  <c:v>113085020.78643525</c:v>
                </c:pt>
                <c:pt idx="1143">
                  <c:v>83835834.938629031</c:v>
                </c:pt>
                <c:pt idx="1144">
                  <c:v>50796823.093431637</c:v>
                </c:pt>
                <c:pt idx="1145">
                  <c:v>16769108.867253788</c:v>
                </c:pt>
                <c:pt idx="1146">
                  <c:v>-15426940.156287905</c:v>
                </c:pt>
                <c:pt idx="1147">
                  <c:v>-43278739.826726876</c:v>
                </c:pt>
                <c:pt idx="1148">
                  <c:v>-64868210.158439174</c:v>
                </c:pt>
                <c:pt idx="1149">
                  <c:v>-79082619.954870746</c:v>
                </c:pt>
                <c:pt idx="1150">
                  <c:v>-85723571.594091654</c:v>
                </c:pt>
                <c:pt idx="1151">
                  <c:v>-85500992.761105806</c:v>
                </c:pt>
                <c:pt idx="1152">
                  <c:v>-79913496.66473341</c:v>
                </c:pt>
                <c:pt idx="1153">
                  <c:v>-71030783.584596053</c:v>
                </c:pt>
                <c:pt idx="1154">
                  <c:v>-61206080.137308553</c:v>
                </c:pt>
                <c:pt idx="1155">
                  <c:v>-52755394.990964003</c:v>
                </c:pt>
                <c:pt idx="1156">
                  <c:v>-47644504.21314536</c:v>
                </c:pt>
                <c:pt idx="1157">
                  <c:v>-47223545.625983238</c:v>
                </c:pt>
                <c:pt idx="1158">
                  <c:v>-52043030.976831228</c:v>
                </c:pt>
                <c:pt idx="1159">
                  <c:v>-61774744.221536972</c:v>
                </c:pt>
                <c:pt idx="1160">
                  <c:v>-75247689.137066841</c:v>
                </c:pt>
                <c:pt idx="1161">
                  <c:v>-90594659.145121336</c:v>
                </c:pt>
                <c:pt idx="1162">
                  <c:v>-105490968.09397694</c:v>
                </c:pt>
                <c:pt idx="1163">
                  <c:v>-117455174.17141297</c:v>
                </c:pt>
                <c:pt idx="1164">
                  <c:v>-124173727.96750796</c:v>
                </c:pt>
                <c:pt idx="1165">
                  <c:v>-123808377.94282046</c:v>
                </c:pt>
                <c:pt idx="1166">
                  <c:v>-115247264.39003147</c:v>
                </c:pt>
                <c:pt idx="1167">
                  <c:v>-98267663.355537772</c:v>
                </c:pt>
                <c:pt idx="1168">
                  <c:v>-73589419.750254333</c:v>
                </c:pt>
                <c:pt idx="1169">
                  <c:v>-42811838.344839275</c:v>
                </c:pt>
                <c:pt idx="1170">
                  <c:v>-8241452.2844066853</c:v>
                </c:pt>
                <c:pt idx="1171">
                  <c:v>27368185.441892423</c:v>
                </c:pt>
                <c:pt idx="1172">
                  <c:v>61132471.638251513</c:v>
                </c:pt>
                <c:pt idx="1173">
                  <c:v>90368248.0427313</c:v>
                </c:pt>
                <c:pt idx="1174">
                  <c:v>112901502.49204859</c:v>
                </c:pt>
                <c:pt idx="1175">
                  <c:v>127312071.32516278</c:v>
                </c:pt>
                <c:pt idx="1176">
                  <c:v>133085058.96763586</c:v>
                </c:pt>
                <c:pt idx="1177">
                  <c:v>130650419.0489684</c:v>
                </c:pt>
                <c:pt idx="1178">
                  <c:v>121306199.2125095</c:v>
                </c:pt>
                <c:pt idx="1179">
                  <c:v>107035567.16220546</c:v>
                </c:pt>
                <c:pt idx="1180">
                  <c:v>90241066.509233475</c:v>
                </c:pt>
                <c:pt idx="1181">
                  <c:v>73429917.815794647</c:v>
                </c:pt>
                <c:pt idx="1182">
                  <c:v>58890276.992594607</c:v>
                </c:pt>
                <c:pt idx="1183">
                  <c:v>48399422.574672677</c:v>
                </c:pt>
                <c:pt idx="1184">
                  <c:v>43000733.364801474</c:v>
                </c:pt>
                <c:pt idx="1185">
                  <c:v>42877558.403636046</c:v>
                </c:pt>
                <c:pt idx="1186">
                  <c:v>47339778.437475324</c:v>
                </c:pt>
                <c:pt idx="1187">
                  <c:v>54924565.043078743</c:v>
                </c:pt>
                <c:pt idx="1188">
                  <c:v>63598364.298044167</c:v>
                </c:pt>
                <c:pt idx="1189">
                  <c:v>71034293.734016076</c:v>
                </c:pt>
                <c:pt idx="1190">
                  <c:v>74929564.610607654</c:v>
                </c:pt>
                <c:pt idx="1191">
                  <c:v>73322435.232320786</c:v>
                </c:pt>
                <c:pt idx="1192">
                  <c:v>64868210.158440568</c:v>
                </c:pt>
                <c:pt idx="1193">
                  <c:v>49038924.549274959</c:v>
                </c:pt>
                <c:pt idx="1194">
                  <c:v>26220947.139773469</c:v>
                </c:pt>
                <c:pt idx="1195">
                  <c:v>-2302409.8401642367</c:v>
                </c:pt>
                <c:pt idx="1196">
                  <c:v>-34481690.72674606</c:v>
                </c:pt>
                <c:pt idx="1197">
                  <c:v>-67729616.397114307</c:v>
                </c:pt>
                <c:pt idx="1198">
                  <c:v>-99218719.086602122</c:v>
                </c:pt>
                <c:pt idx="1199">
                  <c:v>-126211317.23876026</c:v>
                </c:pt>
                <c:pt idx="1200">
                  <c:v>-146380737.54045701</c:v>
                </c:pt>
                <c:pt idx="1201">
                  <c:v>-158083745.02120596</c:v>
                </c:pt>
                <c:pt idx="1202">
                  <c:v>-160550235.68507907</c:v>
                </c:pt>
                <c:pt idx="1203">
                  <c:v>-153966612.34077635</c:v>
                </c:pt>
                <c:pt idx="1204">
                  <c:v>-139442597.22231993</c:v>
                </c:pt>
                <c:pt idx="1205">
                  <c:v>-118865854.79393522</c:v>
                </c:pt>
                <c:pt idx="1206">
                  <c:v>-94662862.7787285</c:v>
                </c:pt>
                <c:pt idx="1207">
                  <c:v>-69496206.988611609</c:v>
                </c:pt>
                <c:pt idx="1208">
                  <c:v>-45936407.499601863</c:v>
                </c:pt>
                <c:pt idx="1209">
                  <c:v>-26149511.541916832</c:v>
                </c:pt>
                <c:pt idx="1210">
                  <c:v>-11639619.368083447</c:v>
                </c:pt>
                <c:pt idx="1211">
                  <c:v>-3078505.8152967691</c:v>
                </c:pt>
                <c:pt idx="1212">
                  <c:v>-243446.92994578928</c:v>
                </c:pt>
                <c:pt idx="1213">
                  <c:v>-2070653.0784401596</c:v>
                </c:pt>
                <c:pt idx="1214">
                  <c:v>-6817077.239472256</c:v>
                </c:pt>
                <c:pt idx="1215">
                  <c:v>-12309655.918012008</c:v>
                </c:pt>
                <c:pt idx="1216">
                  <c:v>-16249980.214973606</c:v>
                </c:pt>
                <c:pt idx="1217">
                  <c:v>-16535381.362529777</c:v>
                </c:pt>
                <c:pt idx="1218">
                  <c:v>-11555333.321215272</c:v>
                </c:pt>
                <c:pt idx="1219">
                  <c:v>-425187.56704627723</c:v>
                </c:pt>
                <c:pt idx="1220">
                  <c:v>16872830.517102718</c:v>
                </c:pt>
                <c:pt idx="1221">
                  <c:v>39459716.418140881</c:v>
                </c:pt>
                <c:pt idx="1222">
                  <c:v>65645181.947516456</c:v>
                </c:pt>
                <c:pt idx="1223">
                  <c:v>93118263.710500807</c:v>
                </c:pt>
                <c:pt idx="1224">
                  <c:v>119219447.42982312</c:v>
                </c:pt>
                <c:pt idx="1225">
                  <c:v>141260368.54359281</c:v>
                </c:pt>
                <c:pt idx="1226">
                  <c:v>156851079.56971896</c:v>
                </c:pt>
                <c:pt idx="1227">
                  <c:v>164193844.08723718</c:v>
                </c:pt>
                <c:pt idx="1228">
                  <c:v>162306557.28238732</c:v>
                </c:pt>
                <c:pt idx="1229">
                  <c:v>151147683.34996673</c:v>
                </c:pt>
                <c:pt idx="1230">
                  <c:v>131626933.7922475</c:v>
                </c:pt>
                <c:pt idx="1231">
                  <c:v>105500234.18083248</c:v>
                </c:pt>
                <c:pt idx="1232">
                  <c:v>75162035.683664605</c:v>
                </c:pt>
                <c:pt idx="1233">
                  <c:v>43360893.657461435</c:v>
                </c:pt>
                <c:pt idx="1234">
                  <c:v>12873837.99066329</c:v>
                </c:pt>
                <c:pt idx="1235">
                  <c:v>-13819810.778002679</c:v>
                </c:pt>
                <c:pt idx="1236">
                  <c:v>-34824514.752843589</c:v>
                </c:pt>
                <c:pt idx="1237">
                  <c:v>-49038924.549275026</c:v>
                </c:pt>
                <c:pt idx="1238">
                  <c:v>-56264642.545370601</c:v>
                </c:pt>
                <c:pt idx="1239">
                  <c:v>-57200214.614154018</c:v>
                </c:pt>
                <c:pt idx="1240">
                  <c:v>-53321711.87452504</c:v>
                </c:pt>
                <c:pt idx="1241">
                  <c:v>-46665570.994366668</c:v>
                </c:pt>
                <c:pt idx="1242">
                  <c:v>-39541680.895106845</c:v>
                </c:pt>
                <c:pt idx="1243">
                  <c:v>-34213481.98515112</c:v>
                </c:pt>
                <c:pt idx="1244">
                  <c:v>-32585974.689267352</c:v>
                </c:pt>
                <c:pt idx="1245">
                  <c:v>-35941496.732397012</c:v>
                </c:pt>
                <c:pt idx="1246">
                  <c:v>-44757054.962110616</c:v>
                </c:pt>
                <c:pt idx="1247">
                  <c:v>-58626654.321131632</c:v>
                </c:pt>
                <c:pt idx="1248">
                  <c:v>-76298759.3399937</c:v>
                </c:pt>
                <c:pt idx="1249">
                  <c:v>-95824431.565452218</c:v>
                </c:pt>
                <c:pt idx="1250">
                  <c:v>-114797651.16032478</c:v>
                </c:pt>
                <c:pt idx="1251">
                  <c:v>-130657623.88409361</c:v>
                </c:pt>
                <c:pt idx="1252">
                  <c:v>-141014973.66042393</c:v>
                </c:pt>
                <c:pt idx="1253">
                  <c:v>-143960623.92519224</c:v>
                </c:pt>
                <c:pt idx="1254">
                  <c:v>-138318270.1166549</c:v>
                </c:pt>
                <c:pt idx="1255">
                  <c:v>-123808377.94281951</c:v>
                </c:pt>
                <c:pt idx="1256">
                  <c:v>-101102722.24088728</c:v>
                </c:pt>
                <c:pt idx="1257">
                  <c:v>-71762213.601761118</c:v>
                </c:pt>
                <c:pt idx="1258">
                  <c:v>-38065414.183805414</c:v>
                </c:pt>
                <c:pt idx="1259">
                  <c:v>-2748873.6058651209</c:v>
                </c:pt>
                <c:pt idx="1260">
                  <c:v>31308509.738852739</c:v>
                </c:pt>
                <c:pt idx="1261">
                  <c:v>61417872.785809375</c:v>
                </c:pt>
                <c:pt idx="1262">
                  <c:v>85388200.001415521</c:v>
                </c:pt>
                <c:pt idx="1263">
                  <c:v>101771356.73788095</c:v>
                </c:pt>
                <c:pt idx="1264">
                  <c:v>110014053.24101491</c:v>
                </c:pt>
                <c:pt idx="1265">
                  <c:v>110498173.06659652</c:v>
                </c:pt>
                <c:pt idx="1266">
                  <c:v>104464953.51959345</c:v>
                </c:pt>
                <c:pt idx="1267">
                  <c:v>93833117.449523851</c:v>
                </c:pt>
                <c:pt idx="1268">
                  <c:v>80934383.442882419</c:v>
                </c:pt>
                <c:pt idx="1269">
                  <c:v>68200145.395463854</c:v>
                </c:pt>
                <c:pt idx="1270">
                  <c:v>57839206.789667875</c:v>
                </c:pt>
                <c:pt idx="1271">
                  <c:v>51547512.475076206</c:v>
                </c:pt>
                <c:pt idx="1272">
                  <c:v>50286709.379522257</c:v>
                </c:pt>
                <c:pt idx="1273">
                  <c:v>54159607.297222443</c:v>
                </c:pt>
                <c:pt idx="1274">
                  <c:v>62398307.961354844</c:v>
                </c:pt>
                <c:pt idx="1275">
                  <c:v>73466478.048891723</c:v>
                </c:pt>
                <c:pt idx="1276">
                  <c:v>85262763.54024592</c:v>
                </c:pt>
                <c:pt idx="1277">
                  <c:v>95399506.324248746</c:v>
                </c:pt>
                <c:pt idx="1278">
                  <c:v>101521349.40081596</c:v>
                </c:pt>
                <c:pt idx="1279">
                  <c:v>101623213.37927246</c:v>
                </c:pt>
                <c:pt idx="1280">
                  <c:v>94327139.207163274</c:v>
                </c:pt>
                <c:pt idx="1281">
                  <c:v>79082619.954870522</c:v>
                </c:pt>
                <c:pt idx="1282">
                  <c:v>56264642.545368925</c:v>
                </c:pt>
                <c:pt idx="1283">
                  <c:v>27156519.208558258</c:v>
                </c:pt>
                <c:pt idx="1284">
                  <c:v>-6180912.5797949433</c:v>
                </c:pt>
                <c:pt idx="1285">
                  <c:v>-41137831.606903404</c:v>
                </c:pt>
                <c:pt idx="1286">
                  <c:v>-74853506.496372417</c:v>
                </c:pt>
                <c:pt idx="1287">
                  <c:v>-104546917.99655926</c:v>
                </c:pt>
                <c:pt idx="1288">
                  <c:v>-127838824.53464332</c:v>
                </c:pt>
                <c:pt idx="1289">
                  <c:v>-143025215.49732691</c:v>
                </c:pt>
                <c:pt idx="1290">
                  <c:v>-149268186.79149139</c:v>
                </c:pt>
                <c:pt idx="1291">
                  <c:v>-146680636.32605761</c:v>
                </c:pt>
                <c:pt idx="1292">
                  <c:v>-136294507.32191628</c:v>
                </c:pt>
                <c:pt idx="1293">
                  <c:v>-119916924.99686085</c:v>
                </c:pt>
                <c:pt idx="1294">
                  <c:v>-99892635.199062183</c:v>
                </c:pt>
                <c:pt idx="1295">
                  <c:v>-78802890.054962263</c:v>
                </c:pt>
                <c:pt idx="1296">
                  <c:v>-59138857.212281391</c:v>
                </c:pt>
                <c:pt idx="1297">
                  <c:v>-42990757.234833799</c:v>
                </c:pt>
                <c:pt idx="1298">
                  <c:v>-31791865.350455269</c:v>
                </c:pt>
                <c:pt idx="1299">
                  <c:v>-26149511.541917838</c:v>
                </c:pt>
                <c:pt idx="1300">
                  <c:v>-25784161.517225809</c:v>
                </c:pt>
              </c:numCache>
            </c:numRef>
          </c:yVal>
          <c:smooth val="1"/>
        </c:ser>
        <c:axId val="59603200"/>
        <c:axId val="59658240"/>
      </c:scatterChart>
      <c:valAx>
        <c:axId val="59603200"/>
        <c:scaling>
          <c:orientation val="minMax"/>
        </c:scaling>
        <c:axPos val="b"/>
        <c:numFmt formatCode="#,##0" sourceLinked="1"/>
        <c:tickLblPos val="nextTo"/>
        <c:crossAx val="59658240"/>
        <c:crosses val="autoZero"/>
        <c:crossBetween val="midCat"/>
      </c:valAx>
      <c:valAx>
        <c:axId val="59658240"/>
        <c:scaling>
          <c:orientation val="minMax"/>
        </c:scaling>
        <c:axPos val="l"/>
        <c:majorGridlines/>
        <c:numFmt formatCode="#,##0" sourceLinked="1"/>
        <c:tickLblPos val="nextTo"/>
        <c:crossAx val="5960320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BC15-007A-4440-8C6B-9C39C243819C}" type="datetimeFigureOut">
              <a:rPr lang="ru-RU" smtClean="0"/>
              <a:t>02.10.2017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4022-ACA5-4E43-B2AA-2D9FF1248FC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Лабораторная работа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«Исследование видимых траекторий движения планет Солнечной системы</a:t>
            </a:r>
            <a:endParaRPr lang="ru-RU" dirty="0"/>
          </a:p>
        </p:txBody>
      </p:sp>
      <p:sp>
        <p:nvSpPr>
          <p:cNvPr id="4" name="Shape 29"/>
          <p:cNvSpPr txBox="1">
            <a:spLocks noGrp="1"/>
          </p:cNvSpPr>
          <p:nvPr>
            <p:ph type="subTitle" idx="1"/>
          </p:nvPr>
        </p:nvSpPr>
        <p:spPr>
          <a:xfrm>
            <a:off x="-468560" y="4509120"/>
            <a:ext cx="9070975" cy="1871662"/>
          </a:xfrm>
          <a:prstGeom prst="rect">
            <a:avLst/>
          </a:prstGeom>
          <a:noFill/>
          <a:ln>
            <a:noFill/>
          </a:ln>
        </p:spPr>
        <p:txBody>
          <a:bodyPr wrap="square" lIns="0" tIns="15100" rIns="0" bIns="0" anchor="ctr" anchorCtr="0">
            <a:noAutofit/>
          </a:bodyPr>
          <a:lstStyle/>
          <a:p>
            <a:pPr marL="342900" marR="0" lvl="0" indent="-34290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ru-RU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 Дмитрий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ИВТ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РГПУ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А. И.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Герцена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Цель лабораторной работы</a:t>
            </a:r>
            <a:r>
              <a:rPr lang="ru-RU" sz="4000" b="1" dirty="0" smtClean="0"/>
              <a:t>: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fontAlgn="base"/>
            <a:r>
              <a:rPr lang="ru-RU" dirty="0"/>
              <a:t>Организовать и провести вычислительный эксперимент для исследования видимых траекторий движения планет Солнечной системы средствами электронных таблиц.</a:t>
            </a:r>
          </a:p>
          <a:p>
            <a:r>
              <a:rPr lang="ru-RU" dirty="0" smtClean="0"/>
              <a:t>Самостоятельно </a:t>
            </a:r>
            <a:r>
              <a:rPr lang="ru-RU" dirty="0"/>
              <a:t>найти, или придумать аналогичную задачу на построение траектории тел.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Задачи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</a:t>
            </a:r>
            <a:r>
              <a:rPr lang="ru-RU" dirty="0" smtClean="0"/>
              <a:t>сследовать </a:t>
            </a:r>
            <a:r>
              <a:rPr lang="ru-RU" dirty="0"/>
              <a:t>видимую траекторию Марса относительно Земли и построить траекторию движения;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Исследовать </a:t>
            </a:r>
            <a:r>
              <a:rPr lang="ru-RU" dirty="0"/>
              <a:t>видимую траекторию Венеры относительно Меркурия и построить траекторию движения;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/>
              <a:t>Математическая модель для задачи 1. 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	Земля </a:t>
            </a:r>
            <a:r>
              <a:rPr lang="ru-RU" dirty="0"/>
              <a:t>— Марс: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X</a:t>
            </a:r>
            <a:r>
              <a:rPr lang="ru-RU" dirty="0"/>
              <a:t>=</a:t>
            </a:r>
            <a:r>
              <a:rPr lang="en-US" dirty="0"/>
              <a:t>R</a:t>
            </a:r>
            <a:r>
              <a:rPr lang="ru-RU" baseline="-25000" dirty="0"/>
              <a:t>Марса</a:t>
            </a:r>
            <a:r>
              <a:rPr lang="ru-RU" dirty="0"/>
              <a:t>*</a:t>
            </a:r>
            <a:r>
              <a:rPr lang="en-US" dirty="0" err="1"/>
              <a:t>cos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i="1" baseline="-25000" dirty="0"/>
              <a:t>Марса</a:t>
            </a:r>
            <a:r>
              <a:rPr lang="ru-RU" i="1" dirty="0"/>
              <a:t>*</a:t>
            </a:r>
            <a:r>
              <a:rPr lang="en-US" i="1" dirty="0"/>
              <a:t>t</a:t>
            </a:r>
            <a:r>
              <a:rPr lang="ru-RU" dirty="0"/>
              <a:t>+</a:t>
            </a:r>
            <a:r>
              <a:rPr lang="ru-RU" b="1" dirty="0"/>
              <a:t> </a:t>
            </a:r>
            <a:r>
              <a:rPr lang="ru-RU" dirty="0" err="1"/>
              <a:t>φ</a:t>
            </a:r>
            <a:r>
              <a:rPr lang="ru-RU" dirty="0"/>
              <a:t>) –</a:t>
            </a:r>
            <a:r>
              <a:rPr lang="ru-RU" b="1" dirty="0"/>
              <a:t> </a:t>
            </a:r>
            <a:r>
              <a:rPr lang="en-US" dirty="0"/>
              <a:t>R</a:t>
            </a:r>
            <a:r>
              <a:rPr lang="ru-RU" baseline="-25000" dirty="0"/>
              <a:t>Земли</a:t>
            </a:r>
            <a:r>
              <a:rPr lang="ru-RU" dirty="0"/>
              <a:t>*</a:t>
            </a:r>
            <a:r>
              <a:rPr lang="en-US" dirty="0" err="1"/>
              <a:t>cos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baseline="-25000" dirty="0"/>
              <a:t>Земли</a:t>
            </a:r>
            <a:r>
              <a:rPr lang="ru-RU" dirty="0"/>
              <a:t>*</a:t>
            </a:r>
            <a:r>
              <a:rPr lang="en-US" dirty="0"/>
              <a:t>t</a:t>
            </a:r>
            <a:r>
              <a:rPr lang="ru-RU" dirty="0" err="1"/>
              <a:t>+φ</a:t>
            </a:r>
            <a:r>
              <a:rPr lang="ru-RU" dirty="0"/>
              <a:t>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Y</a:t>
            </a:r>
            <a:r>
              <a:rPr lang="ru-RU" dirty="0"/>
              <a:t>=</a:t>
            </a:r>
            <a:r>
              <a:rPr lang="en-US" dirty="0"/>
              <a:t>R</a:t>
            </a:r>
            <a:r>
              <a:rPr lang="ru-RU" baseline="-25000" dirty="0"/>
              <a:t>Марса</a:t>
            </a:r>
            <a:r>
              <a:rPr lang="ru-RU" dirty="0"/>
              <a:t>*</a:t>
            </a:r>
            <a:r>
              <a:rPr lang="en-US" dirty="0"/>
              <a:t>sin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i="1" baseline="-25000" dirty="0"/>
              <a:t>Марса</a:t>
            </a:r>
            <a:r>
              <a:rPr lang="ru-RU" i="1" dirty="0"/>
              <a:t>*</a:t>
            </a:r>
            <a:r>
              <a:rPr lang="en-US" i="1" dirty="0"/>
              <a:t>t</a:t>
            </a:r>
            <a:r>
              <a:rPr lang="ru-RU" dirty="0"/>
              <a:t>+</a:t>
            </a:r>
            <a:r>
              <a:rPr lang="ru-RU" b="1" dirty="0"/>
              <a:t> </a:t>
            </a:r>
            <a:r>
              <a:rPr lang="ru-RU" dirty="0" err="1"/>
              <a:t>φ</a:t>
            </a:r>
            <a:r>
              <a:rPr lang="ru-RU" dirty="0"/>
              <a:t>) –</a:t>
            </a:r>
            <a:r>
              <a:rPr lang="ru-RU" b="1" dirty="0"/>
              <a:t> </a:t>
            </a:r>
            <a:r>
              <a:rPr lang="en-US" dirty="0"/>
              <a:t>R</a:t>
            </a:r>
            <a:r>
              <a:rPr lang="ru-RU" baseline="-25000" dirty="0"/>
              <a:t>Земли</a:t>
            </a:r>
            <a:r>
              <a:rPr lang="ru-RU" dirty="0"/>
              <a:t>*</a:t>
            </a:r>
            <a:r>
              <a:rPr lang="en-US" dirty="0"/>
              <a:t>sin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baseline="-25000" dirty="0"/>
              <a:t>Земли</a:t>
            </a:r>
            <a:r>
              <a:rPr lang="ru-RU" dirty="0"/>
              <a:t>*</a:t>
            </a:r>
            <a:r>
              <a:rPr lang="en-US" dirty="0"/>
              <a:t>t</a:t>
            </a:r>
            <a:r>
              <a:rPr lang="ru-RU" dirty="0" err="1"/>
              <a:t>+φ</a:t>
            </a:r>
            <a:r>
              <a:rPr lang="ru-RU" dirty="0"/>
              <a:t>)</a:t>
            </a:r>
          </a:p>
          <a:p>
            <a:pPr>
              <a:buNone/>
            </a:pPr>
            <a:r>
              <a:rPr lang="ru-RU" i="1" dirty="0" smtClean="0"/>
              <a:t>	W</a:t>
            </a:r>
            <a:r>
              <a:rPr lang="ru-RU" i="1" dirty="0"/>
              <a:t>= 2π/T,</a:t>
            </a:r>
            <a:r>
              <a:rPr lang="ru-RU" dirty="0"/>
              <a:t> где Т — период обращения </a:t>
            </a:r>
            <a:r>
              <a:rPr lang="ru-RU" dirty="0" smtClean="0"/>
              <a:t>планеты вокруг </a:t>
            </a:r>
            <a:r>
              <a:rPr lang="ru-RU" dirty="0"/>
              <a:t>Солнца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Для </a:t>
            </a:r>
            <a:r>
              <a:rPr lang="ru-RU" dirty="0"/>
              <a:t>более видимого результата (графика), </a:t>
            </a:r>
            <a:r>
              <a:rPr lang="ru-RU" dirty="0" smtClean="0"/>
              <a:t>был рассмотрен </a:t>
            </a:r>
            <a:r>
              <a:rPr lang="ru-RU" dirty="0"/>
              <a:t>большой период времени </a:t>
            </a:r>
            <a:r>
              <a:rPr lang="en-US" dirty="0"/>
              <a:t>c </a:t>
            </a:r>
            <a:r>
              <a:rPr lang="ru-RU" dirty="0"/>
              <a:t>периодичностью </a:t>
            </a:r>
            <a:r>
              <a:rPr lang="en-US" dirty="0"/>
              <a:t>t</a:t>
            </a:r>
            <a:r>
              <a:rPr lang="ru-RU" dirty="0"/>
              <a:t>=5.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Траектория движения Земля - Марс</a:t>
            </a:r>
            <a:endParaRPr lang="ru-RU" b="1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331640" y="1628800"/>
          <a:ext cx="6367784" cy="4695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/>
              <a:t>Математическая модель для задачи 2. 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/>
              <a:t>X</a:t>
            </a:r>
            <a:r>
              <a:rPr lang="ru-RU" dirty="0"/>
              <a:t>=</a:t>
            </a:r>
            <a:r>
              <a:rPr lang="en-US" dirty="0"/>
              <a:t>R</a:t>
            </a:r>
            <a:r>
              <a:rPr lang="ru-RU" baseline="-25000" dirty="0"/>
              <a:t>Венеры</a:t>
            </a:r>
            <a:r>
              <a:rPr lang="ru-RU" dirty="0"/>
              <a:t>*</a:t>
            </a:r>
            <a:r>
              <a:rPr lang="en-US" dirty="0" err="1"/>
              <a:t>cos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baseline="-25000" dirty="0"/>
              <a:t>Венеры</a:t>
            </a:r>
            <a:r>
              <a:rPr lang="ru-RU" i="1" dirty="0"/>
              <a:t>*</a:t>
            </a:r>
            <a:r>
              <a:rPr lang="en-US" i="1" dirty="0"/>
              <a:t>t</a:t>
            </a:r>
            <a:r>
              <a:rPr lang="ru-RU" dirty="0"/>
              <a:t>+</a:t>
            </a:r>
            <a:r>
              <a:rPr lang="ru-RU" b="1" dirty="0"/>
              <a:t> </a:t>
            </a:r>
            <a:r>
              <a:rPr lang="ru-RU" dirty="0" err="1"/>
              <a:t>φ</a:t>
            </a:r>
            <a:r>
              <a:rPr lang="ru-RU" dirty="0"/>
              <a:t>) –</a:t>
            </a:r>
            <a:r>
              <a:rPr lang="ru-RU" b="1" dirty="0"/>
              <a:t> </a:t>
            </a:r>
            <a:r>
              <a:rPr lang="en-US" dirty="0"/>
              <a:t>R</a:t>
            </a:r>
            <a:r>
              <a:rPr lang="ru-RU" baseline="-25000" dirty="0"/>
              <a:t>Меркурия</a:t>
            </a:r>
            <a:r>
              <a:rPr lang="ru-RU" dirty="0"/>
              <a:t>*</a:t>
            </a:r>
            <a:r>
              <a:rPr lang="en-US" dirty="0" err="1"/>
              <a:t>cos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baseline="-25000" dirty="0"/>
              <a:t>Меркурия</a:t>
            </a:r>
            <a:r>
              <a:rPr lang="ru-RU" dirty="0"/>
              <a:t>*</a:t>
            </a:r>
            <a:r>
              <a:rPr lang="en-US" dirty="0"/>
              <a:t>t</a:t>
            </a:r>
            <a:r>
              <a:rPr lang="ru-RU" dirty="0" err="1"/>
              <a:t>+φ</a:t>
            </a:r>
            <a:r>
              <a:rPr lang="ru-RU" dirty="0"/>
              <a:t>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Y</a:t>
            </a:r>
            <a:r>
              <a:rPr lang="ru-RU" dirty="0"/>
              <a:t>=</a:t>
            </a:r>
            <a:r>
              <a:rPr lang="en-US" dirty="0"/>
              <a:t>R</a:t>
            </a:r>
            <a:r>
              <a:rPr lang="ru-RU" baseline="-25000" dirty="0"/>
              <a:t>Венеры</a:t>
            </a:r>
            <a:r>
              <a:rPr lang="ru-RU" dirty="0"/>
              <a:t>*</a:t>
            </a:r>
            <a:r>
              <a:rPr lang="en-US" dirty="0"/>
              <a:t>sin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baseline="-25000" dirty="0"/>
              <a:t>Венеры</a:t>
            </a:r>
            <a:r>
              <a:rPr lang="ru-RU" i="1" dirty="0"/>
              <a:t>*</a:t>
            </a:r>
            <a:r>
              <a:rPr lang="en-US" i="1" dirty="0"/>
              <a:t>t</a:t>
            </a:r>
            <a:r>
              <a:rPr lang="ru-RU" dirty="0"/>
              <a:t>+</a:t>
            </a:r>
            <a:r>
              <a:rPr lang="ru-RU" b="1" dirty="0"/>
              <a:t> </a:t>
            </a:r>
            <a:r>
              <a:rPr lang="ru-RU" dirty="0" err="1"/>
              <a:t>φ</a:t>
            </a:r>
            <a:r>
              <a:rPr lang="ru-RU" dirty="0"/>
              <a:t>) –</a:t>
            </a:r>
            <a:r>
              <a:rPr lang="ru-RU" b="1" dirty="0"/>
              <a:t> </a:t>
            </a:r>
            <a:r>
              <a:rPr lang="en-US" dirty="0"/>
              <a:t>R</a:t>
            </a:r>
            <a:r>
              <a:rPr lang="ru-RU" baseline="-25000" dirty="0"/>
              <a:t>Меркурия</a:t>
            </a:r>
            <a:r>
              <a:rPr lang="ru-RU" dirty="0"/>
              <a:t>*</a:t>
            </a:r>
            <a:r>
              <a:rPr lang="en-US" dirty="0"/>
              <a:t>sin</a:t>
            </a:r>
            <a:r>
              <a:rPr lang="ru-RU" dirty="0"/>
              <a:t>(</a:t>
            </a:r>
            <a:r>
              <a:rPr lang="en-US" i="1" dirty="0"/>
              <a:t>w</a:t>
            </a:r>
            <a:r>
              <a:rPr lang="ru-RU" baseline="-25000" dirty="0"/>
              <a:t>Меркурия</a:t>
            </a:r>
            <a:r>
              <a:rPr lang="ru-RU" dirty="0"/>
              <a:t>*</a:t>
            </a:r>
            <a:r>
              <a:rPr lang="en-US" dirty="0"/>
              <a:t>t</a:t>
            </a:r>
            <a:r>
              <a:rPr lang="ru-RU" dirty="0" err="1"/>
              <a:t>+φ</a:t>
            </a:r>
            <a:r>
              <a:rPr lang="ru-RU" dirty="0"/>
              <a:t>)</a:t>
            </a:r>
          </a:p>
          <a:p>
            <a:pPr>
              <a:buNone/>
            </a:pPr>
            <a:r>
              <a:rPr lang="ru-RU" i="1" dirty="0" smtClean="0"/>
              <a:t>	W</a:t>
            </a:r>
            <a:r>
              <a:rPr lang="ru-RU" i="1" dirty="0"/>
              <a:t>= 2π/T,</a:t>
            </a:r>
            <a:r>
              <a:rPr lang="ru-RU" dirty="0"/>
              <a:t> где Т — период обращения планеты вокруг Солнца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Для </a:t>
            </a:r>
            <a:r>
              <a:rPr lang="ru-RU" dirty="0"/>
              <a:t>более видимого результата (графика), был рассмотрен большой период времени с периодичностью </a:t>
            </a:r>
            <a:r>
              <a:rPr lang="en-US" dirty="0"/>
              <a:t>t</a:t>
            </a:r>
            <a:r>
              <a:rPr lang="ru-RU" dirty="0"/>
              <a:t>=5.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Траектория движения Меркурий - Венера</a:t>
            </a:r>
            <a:br>
              <a:rPr lang="ru-RU" b="1" dirty="0" smtClean="0"/>
            </a:br>
            <a:endParaRPr lang="ru-RU" b="1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619672" y="1484785"/>
          <a:ext cx="607079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В </a:t>
            </a:r>
            <a:r>
              <a:rPr lang="ru-RU" dirty="0"/>
              <a:t>ходе работы были построены видимые траектории движений планет (Земля – Марс, Меркурий - Венера) относительно друг друга в зависимости от времени. Все графики представляют собой эллиптические окружности, состоящие из спиралевидных линий. Можно сделать вывод, что все движения цикличны для внешних и внутренних планет.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Лабораторная работа «Исследование видимых траекторий движения планет Солнечной системы</vt:lpstr>
      <vt:lpstr>Цель лабораторной работы:</vt:lpstr>
      <vt:lpstr>Задачи</vt:lpstr>
      <vt:lpstr>Математическая модель для задачи 1. </vt:lpstr>
      <vt:lpstr>Траектория движения Земля - Марс</vt:lpstr>
      <vt:lpstr>Математическая модель для задачи 2. </vt:lpstr>
      <vt:lpstr>Траектория движения Меркурий - Венера 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«Исследование видимых траекторий движения планет Солнечной системы</dc:title>
  <dc:creator>Demented Jim</dc:creator>
  <cp:lastModifiedBy>Demented Jim</cp:lastModifiedBy>
  <cp:revision>3</cp:revision>
  <dcterms:created xsi:type="dcterms:W3CDTF">2017-10-02T18:20:00Z</dcterms:created>
  <dcterms:modified xsi:type="dcterms:W3CDTF">2017-10-02T18:43:09Z</dcterms:modified>
</cp:coreProperties>
</file>