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6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5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4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12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3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1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5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69DC-1D17-49A2-92A5-6F2660CAC590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9EDA-545F-4AB5-AE54-A10F1E5B6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7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Вклад моей семьи в годы Великой Отечественной Войны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85948" y="6021288"/>
            <a:ext cx="5176664" cy="648072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Выполнил студент 3-го курса ИВТ</a:t>
            </a:r>
          </a:p>
          <a:p>
            <a:r>
              <a:rPr lang="ru-RU" sz="2000" dirty="0" smtClean="0"/>
              <a:t>Иванов Дмитрий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1641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933390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Мой </a:t>
            </a:r>
            <a:r>
              <a:rPr lang="ru-RU" dirty="0"/>
              <a:t>дед </a:t>
            </a:r>
            <a:r>
              <a:rPr lang="ru-RU" dirty="0" smtClean="0"/>
              <a:t>по маминой линии, </a:t>
            </a:r>
            <a:r>
              <a:rPr lang="ru-RU" dirty="0" smtClean="0"/>
              <a:t>Иван Степанович Кочнев</a:t>
            </a:r>
            <a:r>
              <a:rPr lang="ru-RU" dirty="0" smtClean="0"/>
              <a:t>, родился </a:t>
            </a:r>
            <a:r>
              <a:rPr lang="ru-RU" dirty="0"/>
              <a:t>в 1911 году в селе </a:t>
            </a:r>
            <a:r>
              <a:rPr lang="ru-RU" dirty="0" smtClean="0"/>
              <a:t>Ревда Мурманской </a:t>
            </a:r>
            <a:r>
              <a:rPr lang="ru-RU" dirty="0"/>
              <a:t>области в крестьянской семье. Был мобилизован в августе 1941. Оставив дома жену и четверых малолетних детей, он не мог поступить по-другому, так как его братья Иван и Алексей тоже были на фронте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E:\Education\FifthSemester\Представление и публикация информации\ИТОГ\02\Диды\шьп\is-ilushechki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07233"/>
            <a:ext cx="3040769" cy="374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9999" y="5038488"/>
            <a:ext cx="304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Иван Степанович Кочнев </a:t>
            </a:r>
          </a:p>
          <a:p>
            <a:pPr algn="ctr"/>
            <a:r>
              <a:rPr lang="ru-RU" dirty="0" smtClean="0"/>
              <a:t>(1922 – 1946)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87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ducation\FifthSemester\Представление и публикация информации\ИТОГ\02\Диды\шьп\is-ilushechk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94509"/>
            <a:ext cx="4982271" cy="44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0440" y="557538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Иван Степанович Кочнев (на втором фото, в центре)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6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548680"/>
            <a:ext cx="748883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семье деда было четверо детей: 1 сестра и 3 брата. Все братья были мобилизованы и воевали. Из них не погиб лишь Иван, начавший воевать ещё с белофиннами молодым офицером – в 1939г. в Финляндии. Где был ранен в спину ножом «кукушки».</a:t>
            </a:r>
          </a:p>
          <a:p>
            <a:endParaRPr lang="ru-RU" sz="2000" dirty="0" smtClean="0"/>
          </a:p>
          <a:p>
            <a:r>
              <a:rPr lang="ru-RU" sz="2000" dirty="0" smtClean="0"/>
              <a:t>Когда </a:t>
            </a:r>
            <a:r>
              <a:rPr lang="ru-RU" sz="2000" dirty="0"/>
              <a:t>он выбрался из расстрелянной машины, в которой остался лишь убитый снайпером водитель, на него сзади напал </a:t>
            </a:r>
            <a:r>
              <a:rPr lang="ru-RU" sz="2000" dirty="0" err="1"/>
              <a:t>фин</a:t>
            </a:r>
            <a:r>
              <a:rPr lang="ru-RU" sz="2000" dirty="0"/>
              <a:t> и вонзил нож между лопаток. Собрав последние </a:t>
            </a:r>
            <a:r>
              <a:rPr lang="ru-RU" sz="2000" dirty="0" smtClean="0"/>
              <a:t>силы, </a:t>
            </a:r>
            <a:r>
              <a:rPr lang="ru-RU" sz="2000" dirty="0"/>
              <a:t>Иван подмял «кукушку» под себя, так его и обнаружили первые из автоколонны, для которой он проводил разведку на головной машине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pPr fontAlgn="base"/>
            <a:r>
              <a:rPr lang="ru-RU" sz="2000" dirty="0" smtClean="0"/>
              <a:t>Подлечившись в госпитале, он вернулся на службу, где и встретил начало войны. В дальнейшем за хорошую службу он получил отпуск.</a:t>
            </a:r>
          </a:p>
          <a:p>
            <a:pPr fontAlgn="base"/>
            <a:endParaRPr lang="ru-RU" sz="2000" dirty="0" smtClean="0"/>
          </a:p>
          <a:p>
            <a:pPr fontAlgn="base"/>
            <a:r>
              <a:rPr lang="ru-RU" sz="2000" dirty="0" smtClean="0"/>
              <a:t>После войны, вернувшись с фронта, он женился, но увы раны, подорвавшие здоровье, оборвали его жизнь.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661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ducation\FifthSemester\Представление и публикация информации\ИТОГ\02\Диды\шьп\506bec132515ab61ab617f929da36e9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46375"/>
            <a:ext cx="6871355" cy="44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80738" y="54700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Снайпер-«кукушка»</a:t>
            </a:r>
          </a:p>
        </p:txBody>
      </p:sp>
    </p:spTree>
    <p:extLst>
      <p:ext uri="{BB962C8B-B14F-4D97-AF65-F5344CB8AC3E}">
        <p14:creationId xmlns:p14="http://schemas.microsoft.com/office/powerpoint/2010/main" val="354990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2348880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 сожалению, это все, что удалось найти про Ивана Степановича.</a:t>
            </a:r>
          </a:p>
          <a:p>
            <a:endParaRPr lang="ru-RU" dirty="0"/>
          </a:p>
          <a:p>
            <a:r>
              <a:rPr lang="ru-RU" dirty="0" smtClean="0"/>
              <a:t>В моей семье есть и другие родственники, которые внесли свой вклад в победу над немецко-</a:t>
            </a:r>
            <a:r>
              <a:rPr lang="ru-RU" dirty="0" err="1" smtClean="0"/>
              <a:t>фашисткими</a:t>
            </a:r>
            <a:r>
              <a:rPr lang="ru-RU" dirty="0" smtClean="0"/>
              <a:t> захватчиками, но найти достоверной информации  о них не удалось.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550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284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Вклад моей семьи в годы Великой Отечественной Войны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Вклад моей семьи в годы Великой Отечественной Войны</dc:title>
  <dc:creator>Дмитрий</dc:creator>
  <cp:lastModifiedBy>Дмитрий</cp:lastModifiedBy>
  <cp:revision>4</cp:revision>
  <dcterms:created xsi:type="dcterms:W3CDTF">2019-12-27T20:22:36Z</dcterms:created>
  <dcterms:modified xsi:type="dcterms:W3CDTF">2019-12-27T20:46:12Z</dcterms:modified>
</cp:coreProperties>
</file>