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5" r:id="rId4"/>
    <p:sldId id="286" r:id="rId5"/>
    <p:sldId id="288" r:id="rId6"/>
    <p:sldId id="287" r:id="rId7"/>
    <p:sldId id="289" r:id="rId8"/>
    <p:sldId id="279" r:id="rId9"/>
  </p:sldIdLst>
  <p:sldSz cx="9144000" cy="5143500" type="screen16x9"/>
  <p:notesSz cx="6858000" cy="9144000"/>
  <p:embeddedFontLs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4FEB3EF-69B5-404B-91D5-DCE7E856DC97}">
  <a:tblStyle styleId="{04FEB3EF-69B5-404B-91D5-DCE7E856D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1626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ПРОЕКТ БАЗЫ ДАННЫХ ДЛЯ САЙТА ПО ПОИСКУ РАБОТЫ ДЛЯ СТУДЕНТОВ И ВЫПУСКНИКОВ НА САЙТЕ ВУЗА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ПРЕДМЕТНАЯ ОБЛАСТЬ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Education\fourthSemester\Базы Данных\Проект\img\job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01" y="1419622"/>
            <a:ext cx="5182071" cy="345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</a:t>
            </a:r>
            <a:r>
              <a:rPr lang="en-US" dirty="0" smtClean="0"/>
              <a:t>MYSQL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E:\Education\fourthSemester\Базы Данных\Проект\img\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90304"/>
            <a:ext cx="5520832" cy="285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НЕ </a:t>
            </a:r>
            <a:r>
              <a:rPr lang="en-US" dirty="0" smtClean="0"/>
              <a:t>NOSQL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Education\fourthSemester\Базы Данных\Проект\img\SQL-vs.-NoSQL-Comparative-Advantages-and-Disadvant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9621"/>
            <a:ext cx="5400600" cy="33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НЕ </a:t>
            </a:r>
            <a:r>
              <a:rPr lang="en-US" dirty="0" smtClean="0"/>
              <a:t>NOSQL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E:\Education\fourthSemester\Базы Данных\Проект\img\sql-vs-nosql-compres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3" y="1419622"/>
            <a:ext cx="6867153" cy="29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НОРМАЛИЗАЦИЯ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Рисунок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3" y="1520577"/>
            <a:ext cx="5934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9742"/>
            <a:ext cx="5943600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UML ER</a:t>
            </a:r>
            <a:r>
              <a:rPr lang="ru-RU" dirty="0" smtClean="0"/>
              <a:t>-диаграмма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E:\Education\fourthSemester\Базы Данных\Проект\6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7577"/>
            <a:ext cx="4479563" cy="370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85211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9800"/>
                </a:solidFill>
              </a:rPr>
              <a:t>СПАСИБО</a:t>
            </a:r>
            <a:r>
              <a:rPr lang="en-US" sz="6000" dirty="0" smtClean="0">
                <a:solidFill>
                  <a:srgbClr val="FF9800"/>
                </a:solidFill>
              </a:rPr>
              <a:t> </a:t>
            </a:r>
            <a:r>
              <a:rPr lang="ru-RU" sz="6000" dirty="0" smtClean="0">
                <a:solidFill>
                  <a:srgbClr val="FF9800"/>
                </a:solidFill>
              </a:rPr>
              <a:t>ЗА ВНИМАНИЕ</a:t>
            </a:r>
            <a:r>
              <a:rPr lang="en" sz="6000" dirty="0" smtClean="0">
                <a:solidFill>
                  <a:srgbClr val="FF9800"/>
                </a:solidFill>
              </a:rPr>
              <a:t>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1059582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Экран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Roboto Condensed</vt:lpstr>
      <vt:lpstr>Arvo</vt:lpstr>
      <vt:lpstr>Roboto Condensed Light</vt:lpstr>
      <vt:lpstr>Salerio template</vt:lpstr>
      <vt:lpstr>ПРОЕКТ БАЗЫ ДАННЫХ ДЛЯ САЙТА ПО ПОИСКУ РАБОТЫ ДЛЯ СТУДЕНТОВ И ВЫПУСКНИКОВ НА САЙТЕ ВУЗА</vt:lpstr>
      <vt:lpstr>ПРЕДМЕТНАЯ ОБЛАСТЬ</vt:lpstr>
      <vt:lpstr>ПОЧЕМУ MYSQL?</vt:lpstr>
      <vt:lpstr>ПОЧЕМУ НЕ NOSQL?</vt:lpstr>
      <vt:lpstr>ПОЧЕМУ НЕ NOSQL?</vt:lpstr>
      <vt:lpstr>НОРМАЛИЗАЦИЯ</vt:lpstr>
      <vt:lpstr>UML ER-диаграмма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Иванов Дмитрий</dc:creator>
  <cp:lastModifiedBy>Дмитрий</cp:lastModifiedBy>
  <cp:revision>4</cp:revision>
  <dcterms:modified xsi:type="dcterms:W3CDTF">2019-06-19T01:17:18Z</dcterms:modified>
</cp:coreProperties>
</file>