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9" r:id="rId3"/>
    <p:sldId id="288" r:id="rId4"/>
    <p:sldId id="289" r:id="rId5"/>
    <p:sldId id="290" r:id="rId6"/>
    <p:sldId id="292" r:id="rId7"/>
    <p:sldId id="291" r:id="rId8"/>
    <p:sldId id="293" r:id="rId9"/>
    <p:sldId id="294" r:id="rId10"/>
    <p:sldId id="295" r:id="rId11"/>
    <p:sldId id="296" r:id="rId12"/>
    <p:sldId id="297" r:id="rId13"/>
  </p:sldIdLst>
  <p:sldSz cx="9144000" cy="6858000" type="screen4x3"/>
  <p:notesSz cx="6858000" cy="9144000"/>
  <p:embeddedFontLst>
    <p:embeddedFont>
      <p:font typeface="Quicksand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8B72017-D291-47FB-82DE-D3CF225626E3}">
  <a:tblStyle styleId="{68B72017-D291-47FB-82DE-D3CF225626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203968" y="2636912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 smtClean="0">
                <a:latin typeface="Gotham Pro" pitchFamily="50" charset="0"/>
                <a:cs typeface="Gotham Pro" pitchFamily="50" charset="0"/>
              </a:rPr>
              <a:t>История развития суперкомпьютеров</a:t>
            </a:r>
            <a:endParaRPr sz="4800" dirty="0">
              <a:latin typeface="Gotham Pro" pitchFamily="50" charset="0"/>
              <a:cs typeface="Gotham Pro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Суперкомпьютеры в конце ХХ века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60212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ASCI Red</a:t>
            </a:r>
            <a:endParaRPr lang="ru-RU" sz="2000" dirty="0">
              <a:solidFill>
                <a:schemeClr val="bg1"/>
              </a:solidFill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11266" name="Picture 2" descr="D:\YandexDisk\Education\2 семестр\ИТ\Доклад 3\img\asci red5_800x6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7924" y="1268760"/>
            <a:ext cx="5858452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Суперкомпьютеры в наше время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10242" name="Picture 2" descr="D:\YandexDisk\Education\2 семестр\ИТ\Доклад 3\img\22_years_supercomputer_evolution_019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412776"/>
            <a:ext cx="6336704" cy="475252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4233142" y="6197242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Tianhe-1A</a:t>
            </a:r>
            <a:endParaRPr lang="ru-RU" sz="2000" dirty="0">
              <a:solidFill>
                <a:schemeClr val="bg1"/>
              </a:solidFill>
              <a:latin typeface="Gotham Pro Light" pitchFamily="50" charset="0"/>
              <a:cs typeface="Gotham Pro Ligh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Самый мощный компьютер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35674" y="6093296"/>
            <a:ext cx="2680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Sunway </a:t>
            </a:r>
            <a:r>
              <a:rPr lang="en-US" sz="2000" dirty="0" err="1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TaihuLight</a:t>
            </a:r>
            <a:r>
              <a:rPr lang="en-US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 </a:t>
            </a:r>
            <a:endParaRPr lang="ru-RU" sz="2000" dirty="0">
              <a:solidFill>
                <a:schemeClr val="bg1"/>
              </a:solidFill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12290" name="Picture 2" descr="D:\YandexDisk\Education\2 семестр\ИТ\Доклад 3\img\BN-OO226_0620cc_M_201606201201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415055"/>
            <a:ext cx="6803995" cy="453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Gotham Pro" pitchFamily="50" charset="0"/>
                <a:cs typeface="Gotham Pro" pitchFamily="50" charset="0"/>
              </a:rPr>
              <a:t> </a:t>
            </a:r>
            <a:r>
              <a:rPr lang="ru-RU" sz="2400" dirty="0" smtClean="0">
                <a:latin typeface="Gotham Pro Light" pitchFamily="50" charset="0"/>
                <a:cs typeface="Gotham Pro Light" pitchFamily="50" charset="0"/>
              </a:rPr>
              <a:t>Определение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sp>
        <p:nvSpPr>
          <p:cNvPr id="25" name="Shape 75"/>
          <p:cNvSpPr txBox="1">
            <a:spLocks/>
          </p:cNvSpPr>
          <p:nvPr/>
        </p:nvSpPr>
        <p:spPr>
          <a:xfrm>
            <a:off x="1259632" y="2348880"/>
            <a:ext cx="7344816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buClr>
                <a:srgbClr val="F3F3F3"/>
              </a:buClr>
              <a:buSzPts val="3000"/>
            </a:pPr>
            <a:r>
              <a:rPr lang="ru-RU" sz="2800" dirty="0" smtClean="0">
                <a:solidFill>
                  <a:srgbClr val="F3F3F3"/>
                </a:solidFill>
                <a:latin typeface="Gotham Pro" pitchFamily="50" charset="0"/>
                <a:ea typeface="Quicksand"/>
                <a:cs typeface="Gotham Pro" pitchFamily="50" charset="0"/>
                <a:sym typeface="Quicksand"/>
              </a:rPr>
              <a:t>Суперкомпьютер</a:t>
            </a:r>
            <a:r>
              <a:rPr lang="ru-RU" sz="2800" dirty="0" smtClean="0">
                <a:solidFill>
                  <a:srgbClr val="F3F3F3"/>
                </a:solidFill>
                <a:latin typeface="Gotham Pro Light" pitchFamily="50" charset="0"/>
                <a:ea typeface="Quicksand"/>
                <a:cs typeface="Gotham Pro Light" pitchFamily="50" charset="0"/>
                <a:sym typeface="Quicksand"/>
              </a:rPr>
              <a:t> — </a:t>
            </a:r>
            <a:r>
              <a:rPr lang="ru-RU" sz="2800" dirty="0" smtClean="0">
                <a:solidFill>
                  <a:schemeClr val="bg1"/>
                </a:solidFill>
                <a:latin typeface="Gotham Pro Light" pitchFamily="50" charset="0"/>
                <a:ea typeface="Quicksand"/>
                <a:cs typeface="Gotham Pro Light" pitchFamily="50" charset="0"/>
              </a:rPr>
              <a:t>в</a:t>
            </a:r>
            <a:r>
              <a:rPr lang="ru-RU" sz="28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ычислительная машина, значительно превосходящая по своим техническим параметрам большинство существующих компьютеров.</a:t>
            </a:r>
            <a:endParaRPr lang="ru-RU" sz="2800" dirty="0" smtClean="0">
              <a:solidFill>
                <a:srgbClr val="F3F3F3"/>
              </a:solidFill>
              <a:latin typeface="Gotham Pro Light" pitchFamily="50" charset="0"/>
              <a:cs typeface="Gotham Pro Light" pitchFamily="50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  <a:tabLst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Gotham Pro Light" pitchFamily="50" charset="0"/>
              <a:ea typeface="Quicksand"/>
              <a:cs typeface="Gotham Pro Light" pitchFamily="50" charset="0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Gotham Pro" pitchFamily="50" charset="0"/>
                <a:cs typeface="Gotham Pro" pitchFamily="50" charset="0"/>
              </a:rPr>
              <a:t> </a:t>
            </a:r>
            <a:r>
              <a:rPr lang="ru-RU" sz="2400" dirty="0" smtClean="0">
                <a:latin typeface="Gotham Pro Light" pitchFamily="50" charset="0"/>
                <a:cs typeface="Gotham Pro Light" pitchFamily="50" charset="0"/>
              </a:rPr>
              <a:t>Области применения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3076" name="Picture 4" descr="D:\YandexDisk\Education\2 семестр\ИТ\Доклад 3\img\ra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84784"/>
            <a:ext cx="2088232" cy="2088232"/>
          </a:xfrm>
          <a:prstGeom prst="rect">
            <a:avLst/>
          </a:prstGeom>
          <a:noFill/>
        </p:spPr>
      </p:pic>
      <p:pic>
        <p:nvPicPr>
          <p:cNvPr id="3078" name="Picture 6" descr="D:\Downloads\geneti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696" y="4293096"/>
            <a:ext cx="2232248" cy="2232248"/>
          </a:xfrm>
          <a:prstGeom prst="rect">
            <a:avLst/>
          </a:prstGeom>
          <a:noFill/>
        </p:spPr>
      </p:pic>
      <p:pic>
        <p:nvPicPr>
          <p:cNvPr id="3081" name="Picture 9" descr="D:\Downloads\atom (1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0152" y="1412776"/>
            <a:ext cx="2088232" cy="2088232"/>
          </a:xfrm>
          <a:prstGeom prst="rect">
            <a:avLst/>
          </a:prstGeom>
          <a:noFill/>
        </p:spPr>
      </p:pic>
      <p:pic>
        <p:nvPicPr>
          <p:cNvPr id="3082" name="Picture 10" descr="D:\Downloads\rob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8144" y="4077072"/>
            <a:ext cx="2232248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Первые суперкомпьютеры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4098" name="Picture 2" descr="D:\YandexDisk\Education\2 семестр\ИТ\Доклад 3\img\cra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1484784"/>
            <a:ext cx="6096000" cy="444703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7704" y="616530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err="1" smtClean="0">
                <a:solidFill>
                  <a:schemeClr val="bg1"/>
                </a:solidFill>
                <a:latin typeface="Gotham Pro" pitchFamily="50" charset="0"/>
                <a:cs typeface="Gotham Pro" pitchFamily="50" charset="0"/>
              </a:rPr>
              <a:t>Сеймор</a:t>
            </a:r>
            <a:r>
              <a:rPr lang="ru-RU" sz="1800" dirty="0" smtClean="0">
                <a:solidFill>
                  <a:schemeClr val="bg1"/>
                </a:solidFill>
                <a:latin typeface="Gotham Pro" pitchFamily="50" charset="0"/>
                <a:cs typeface="Gotham Pro" pitchFamily="50" charset="0"/>
              </a:rPr>
              <a:t> Крей (</a:t>
            </a:r>
            <a:r>
              <a:rPr lang="en-US" sz="1800" dirty="0" smtClean="0">
                <a:solidFill>
                  <a:schemeClr val="bg1"/>
                </a:solidFill>
                <a:latin typeface="Gotham Pro" pitchFamily="50" charset="0"/>
                <a:cs typeface="Gotham Pro" pitchFamily="50" charset="0"/>
              </a:rPr>
              <a:t>Seymour Cray, 1925–1996)</a:t>
            </a:r>
            <a:endParaRPr lang="ru-RU" sz="1800" dirty="0">
              <a:solidFill>
                <a:schemeClr val="bg1"/>
              </a:solidFill>
              <a:latin typeface="Gotham Pro" pitchFamily="50" charset="0"/>
              <a:cs typeface="Gotham Pro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Первые суперкомпьютеры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5877272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Cray-1 — легендарный суперкомпьютер, спроектированный Сеймуром </a:t>
            </a:r>
            <a:r>
              <a:rPr lang="ru-RU" sz="1800" dirty="0" err="1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Крэем</a:t>
            </a:r>
            <a:r>
              <a:rPr lang="ru-RU" sz="18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 и созданный компанией </a:t>
            </a:r>
            <a:r>
              <a:rPr lang="ru-RU" sz="1800" dirty="0" err="1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Cray</a:t>
            </a:r>
            <a:r>
              <a:rPr lang="ru-RU" sz="18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Research</a:t>
            </a:r>
            <a:r>
              <a:rPr lang="ru-RU" sz="18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Inc</a:t>
            </a:r>
            <a:r>
              <a:rPr lang="ru-RU" sz="18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. в 1976 году.</a:t>
            </a:r>
            <a:endParaRPr lang="ru-RU" sz="1800" dirty="0">
              <a:solidFill>
                <a:schemeClr val="bg1"/>
              </a:solidFill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5122" name="Picture 2" descr="D:\YandexDisk\Education\2 семестр\ИТ\Доклад 3\img\544px-Cray-1-deutsches-museu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4324" y="1268760"/>
            <a:ext cx="411996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Первые суперкомпьютеры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7170" name="Picture 2" descr="D:\YandexDisk\Education\2 семестр\ИТ\Доклад 3\img\cray-2-computer-system-640x6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340768"/>
            <a:ext cx="5121843" cy="49217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Первые суперкомпьютеры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62373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Сеймур Крэй и </a:t>
            </a:r>
            <a:r>
              <a:rPr lang="en-US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Cray-3</a:t>
            </a:r>
            <a:endParaRPr lang="ru-RU" sz="2000" dirty="0">
              <a:solidFill>
                <a:schemeClr val="bg1"/>
              </a:solidFill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6146" name="Picture 2" descr="D:\YandexDisk\Education\2 семестр\ИТ\Доклад 3\img\102685990-05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5816" y="1268759"/>
            <a:ext cx="3888432" cy="4905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Суперкомпьютеры в конце ХХ века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8194" name="Picture 2" descr="D:\YandexDisk\Education\2 семестр\ИТ\Доклад 3\img\1280px-Fujitsu-Logo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1515458"/>
            <a:ext cx="2843808" cy="1337478"/>
          </a:xfrm>
          <a:prstGeom prst="rect">
            <a:avLst/>
          </a:prstGeom>
          <a:noFill/>
        </p:spPr>
      </p:pic>
      <p:pic>
        <p:nvPicPr>
          <p:cNvPr id="8195" name="Picture 3" descr="D:\YandexDisk\Education\2 семестр\ИТ\Доклад 3\img\2000px-Hitachi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9752" y="3591949"/>
            <a:ext cx="5076056" cy="845163"/>
          </a:xfrm>
          <a:prstGeom prst="rect">
            <a:avLst/>
          </a:prstGeom>
          <a:noFill/>
        </p:spPr>
      </p:pic>
      <p:pic>
        <p:nvPicPr>
          <p:cNvPr id="8196" name="Picture 4" descr="D:\YandexDisk\Education\2 семестр\ИТ\Доклад 3\img\2000px-NEC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888" y="5360302"/>
            <a:ext cx="2699792" cy="7329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 txBox="1">
            <a:spLocks noGrp="1"/>
          </p:cNvSpPr>
          <p:nvPr>
            <p:ph type="title"/>
          </p:nvPr>
        </p:nvSpPr>
        <p:spPr>
          <a:xfrm>
            <a:off x="1170384" y="69269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smtClean="0">
                <a:latin typeface="Gotham Pro" pitchFamily="50" charset="0"/>
                <a:cs typeface="Gotham Pro" pitchFamily="50" charset="0"/>
              </a:rPr>
              <a:t>Суперкомпьютеры в конце ХХ века</a:t>
            </a:r>
            <a:endParaRPr sz="2400" dirty="0">
              <a:latin typeface="Gotham Pro Light" pitchFamily="50" charset="0"/>
              <a:cs typeface="Gotham Pro Light" pitchFamily="50" charset="0"/>
            </a:endParaRPr>
          </a:p>
        </p:txBody>
      </p:sp>
      <p:pic>
        <p:nvPicPr>
          <p:cNvPr id="9218" name="Picture 2" descr="D:\YandexDisk\Education\2 семестр\ИТ\Доклад 3\img\T3E-900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268760"/>
            <a:ext cx="6291483" cy="46085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907704" y="60212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otham Pro Light" pitchFamily="50" charset="0"/>
                <a:cs typeface="Gotham Pro Light" pitchFamily="50" charset="0"/>
              </a:rPr>
              <a:t>Cray T3E-900</a:t>
            </a:r>
            <a:endParaRPr lang="ru-RU" sz="2000" dirty="0">
              <a:solidFill>
                <a:schemeClr val="bg1"/>
              </a:solidFill>
              <a:latin typeface="Gotham Pro Light" pitchFamily="50" charset="0"/>
              <a:cs typeface="Gotham Pro Ligh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91</Words>
  <Application>Microsoft Office PowerPoint</Application>
  <PresentationFormat>Экран (4:3)</PresentationFormat>
  <Paragraphs>20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Gotham Pro</vt:lpstr>
      <vt:lpstr>Quicksand</vt:lpstr>
      <vt:lpstr>Gotham Pro Light</vt:lpstr>
      <vt:lpstr>Eleanor template</vt:lpstr>
      <vt:lpstr>История развития суперкомпьютеров</vt:lpstr>
      <vt:lpstr> Определение</vt:lpstr>
      <vt:lpstr> Области применения</vt:lpstr>
      <vt:lpstr>Первые суперкомпьютеры</vt:lpstr>
      <vt:lpstr>Первые суперкомпьютеры</vt:lpstr>
      <vt:lpstr>Первые суперкомпьютеры</vt:lpstr>
      <vt:lpstr>Первые суперкомпьютеры</vt:lpstr>
      <vt:lpstr>Суперкомпьютеры в конце ХХ века</vt:lpstr>
      <vt:lpstr>Суперкомпьютеры в конце ХХ века</vt:lpstr>
      <vt:lpstr>Суперкомпьютеры в конце ХХ века</vt:lpstr>
      <vt:lpstr>Суперкомпьютеры в наше время</vt:lpstr>
      <vt:lpstr>Самый мощный компьютер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суперкомпьютеров</dc:title>
  <dc:creator>Demented Jim</dc:creator>
  <cp:lastModifiedBy>Demented Jim</cp:lastModifiedBy>
  <cp:revision>27</cp:revision>
  <dcterms:modified xsi:type="dcterms:W3CDTF">2018-06-01T09:03:55Z</dcterms:modified>
</cp:coreProperties>
</file>