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63" r:id="rId14"/>
    <p:sldId id="274" r:id="rId15"/>
    <p:sldId id="27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80" autoAdjust="0"/>
  </p:normalViewPr>
  <p:slideViewPr>
    <p:cSldViewPr>
      <p:cViewPr varScale="1">
        <p:scale>
          <a:sx n="102" d="100"/>
          <a:sy n="102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46E-A093-496F-998C-CBCA0A6867D7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9646E-A093-496F-998C-CBCA0A6867D7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6C98-60E8-47DB-8CB6-3E1CFB17293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6500622" y="5517232"/>
            <a:ext cx="2643378" cy="723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РГПУ им.Герцена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ИВТ-1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Иванов Дмитрий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699762" y="6496050"/>
            <a:ext cx="2871978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Санкт-Петербург, 2017</a:t>
            </a:r>
            <a:endParaRPr lang="ru-RU" sz="1800" dirty="0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/>
              <a:t>Искусственный интеллект в </a:t>
            </a:r>
            <a:br>
              <a:rPr lang="ru-RU" b="1" dirty="0" smtClean="0"/>
            </a:br>
            <a:r>
              <a:rPr lang="ru-RU" b="1" dirty="0" smtClean="0"/>
              <a:t>кино и литературе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D:\YandexDisk\Education\2 семестр\ИТ\Доклад\Без названи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80728"/>
            <a:ext cx="7004270" cy="393990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43608" y="515719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Кадр из к/</a:t>
            </a:r>
            <a:r>
              <a:rPr lang="ru-RU" sz="2400" dirty="0" err="1" smtClean="0"/>
              <a:t>ф</a:t>
            </a:r>
            <a:r>
              <a:rPr lang="ru-RU" sz="2400" dirty="0" smtClean="0"/>
              <a:t> Вспомнить все (1990, </a:t>
            </a:r>
            <a:r>
              <a:rPr lang="ru-RU" sz="2400" dirty="0" err="1" smtClean="0"/>
              <a:t>реж</a:t>
            </a:r>
            <a:r>
              <a:rPr lang="ru-RU" sz="2400" dirty="0" smtClean="0"/>
              <a:t>. Пол </a:t>
            </a:r>
            <a:r>
              <a:rPr lang="ru-RU" sz="2400" dirty="0" err="1" smtClean="0"/>
              <a:t>Верховен</a:t>
            </a:r>
            <a:r>
              <a:rPr lang="ru-RU" sz="2400" dirty="0" smtClean="0"/>
              <a:t>)</a:t>
            </a:r>
            <a:endParaRPr lang="ru-RU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YandexDisk\Education\2 семестр\ИТ\Доклад\MPW-1816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20688"/>
            <a:ext cx="6231794" cy="4632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91680" y="5301208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Особое мнение (2002, </a:t>
            </a:r>
            <a:r>
              <a:rPr lang="ru-RU" sz="2400" dirty="0" err="1" smtClean="0"/>
              <a:t>реж</a:t>
            </a:r>
            <a:r>
              <a:rPr lang="ru-RU" sz="2400" dirty="0" smtClean="0"/>
              <a:t>. Стивен Спилберг)</a:t>
            </a:r>
            <a:endParaRPr lang="ru-RU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YandexDisk\Education\2 семестр\ИТ\Доклад\march-20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168" y="620688"/>
            <a:ext cx="6084168" cy="486589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27176" y="573325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Помутнение (2006, </a:t>
            </a:r>
            <a:r>
              <a:rPr lang="ru-RU" sz="2400" dirty="0" err="1" smtClean="0"/>
              <a:t>реж</a:t>
            </a:r>
            <a:r>
              <a:rPr lang="ru-RU" sz="2400" dirty="0" smtClean="0"/>
              <a:t>. Ричард </a:t>
            </a:r>
            <a:r>
              <a:rPr lang="ru-RU" sz="2400" dirty="0" err="1" smtClean="0"/>
              <a:t>Линклейтер</a:t>
            </a:r>
            <a:r>
              <a:rPr lang="ru-RU" sz="2400" dirty="0" smtClean="0"/>
              <a:t>)</a:t>
            </a:r>
            <a:endParaRPr lang="ru-RU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35696" y="5661248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Терминатор (1984, </a:t>
            </a:r>
            <a:r>
              <a:rPr lang="ru-RU" sz="2400" dirty="0" err="1" smtClean="0"/>
              <a:t>реж</a:t>
            </a:r>
            <a:r>
              <a:rPr lang="ru-RU" sz="2400" dirty="0" smtClean="0"/>
              <a:t>. </a:t>
            </a:r>
            <a:r>
              <a:rPr lang="ru-RU" sz="2400" dirty="0" smtClean="0"/>
              <a:t>Джеймс </a:t>
            </a:r>
            <a:r>
              <a:rPr lang="ru-RU" sz="2400" dirty="0" err="1" smtClean="0"/>
              <a:t>Кэмерон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pic>
        <p:nvPicPr>
          <p:cNvPr id="3077" name="Picture 5" descr="D:\YandexDisk\Education\2 семестр\ИТ\Доклад\0Avij84JG9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017" y="360040"/>
            <a:ext cx="3432159" cy="5157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YandexDisk\Education\2 семестр\ИТ\Доклад\4d8311e8e8a6dc0e192e955a97ce83ce_preview_featu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24744"/>
            <a:ext cx="4968552" cy="37343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9632" y="5085184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Матрица (1999, </a:t>
            </a:r>
            <a:r>
              <a:rPr lang="ru-RU" sz="2400" dirty="0" err="1" smtClean="0"/>
              <a:t>реж</a:t>
            </a:r>
            <a:r>
              <a:rPr lang="ru-RU" sz="2400" dirty="0" smtClean="0"/>
              <a:t>. </a:t>
            </a:r>
            <a:r>
              <a:rPr lang="ru-RU" sz="2400" dirty="0" smtClean="0"/>
              <a:t>Эндрю и </a:t>
            </a:r>
            <a:r>
              <a:rPr lang="ru-RU" sz="2400" dirty="0" err="1" smtClean="0"/>
              <a:t>Лоуренс</a:t>
            </a:r>
            <a:r>
              <a:rPr lang="ru-RU" sz="2400" dirty="0" smtClean="0"/>
              <a:t> </a:t>
            </a:r>
            <a:r>
              <a:rPr lang="ru-RU" sz="2400" dirty="0" err="1" smtClean="0"/>
              <a:t>Вачовски</a:t>
            </a:r>
            <a:r>
              <a:rPr lang="ru-RU" sz="2400" dirty="0" smtClean="0"/>
              <a:t>)</a:t>
            </a:r>
            <a:endParaRPr lang="ru-R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YandexDisk\Education\2 семестр\ИТ\Доклад\C-3PO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764704"/>
            <a:ext cx="4005291" cy="4197161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331640" y="5157192"/>
            <a:ext cx="626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Звёздные войны. Эпизод IV: Новая </a:t>
            </a:r>
            <a:r>
              <a:rPr lang="ru-RU" sz="2400" b="1" dirty="0" smtClean="0"/>
              <a:t>надежда (1977, </a:t>
            </a:r>
            <a:r>
              <a:rPr lang="ru-RU" sz="2400" b="1" dirty="0" err="1" smtClean="0"/>
              <a:t>реж</a:t>
            </a:r>
            <a:r>
              <a:rPr lang="ru-RU" sz="2400" b="1" dirty="0" smtClean="0"/>
              <a:t>. Джордж </a:t>
            </a:r>
            <a:r>
              <a:rPr lang="ru-RU" sz="2400" b="1" dirty="0" err="1" smtClean="0"/>
              <a:t>Лукас</a:t>
            </a:r>
            <a:r>
              <a:rPr lang="ru-RU" sz="2400" b="1" dirty="0" smtClean="0"/>
              <a:t>)</a:t>
            </a: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5220072" y="3789040"/>
            <a:ext cx="295232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27584" y="3789040"/>
            <a:ext cx="295232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691680" y="4149080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Наука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2987824" y="1844824"/>
            <a:ext cx="295232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411760" y="2060848"/>
            <a:ext cx="4176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Искусственный интеллект</a:t>
            </a:r>
            <a:endParaRPr lang="ru-RU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4140369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Свойство</a:t>
            </a:r>
            <a:endParaRPr lang="ru-RU" sz="3200" dirty="0"/>
          </a:p>
        </p:txBody>
      </p:sp>
      <p:cxnSp>
        <p:nvCxnSpPr>
          <p:cNvPr id="18" name="Прямая со стрелкой 17"/>
          <p:cNvCxnSpPr>
            <a:endCxn id="13" idx="0"/>
          </p:cNvCxnSpPr>
          <p:nvPr/>
        </p:nvCxnSpPr>
        <p:spPr>
          <a:xfrm flipH="1">
            <a:off x="2303748" y="3068960"/>
            <a:ext cx="1332148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0" idx="0"/>
          </p:cNvCxnSpPr>
          <p:nvPr/>
        </p:nvCxnSpPr>
        <p:spPr>
          <a:xfrm>
            <a:off x="5364088" y="2996952"/>
            <a:ext cx="1332148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endParaRPr lang="ru-RU" sz="2400" dirty="0"/>
          </a:p>
        </p:txBody>
      </p:sp>
      <p:pic>
        <p:nvPicPr>
          <p:cNvPr id="5" name="Picture 2" descr="D:\YandexDisk\Education\2 семестр\ИТ\Доклад\gefe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620688"/>
            <a:ext cx="4190876" cy="483098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75856" y="566124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Бог-кузнец Гефест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YandexDisk\Education\2 семестр\ИТ\Доклад\1-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08720"/>
            <a:ext cx="6876256" cy="4584171"/>
          </a:xfrm>
          <a:prstGeom prst="rect">
            <a:avLst/>
          </a:prstGeom>
          <a:noFill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536" y="5229200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Рэй</a:t>
            </a:r>
            <a:r>
              <a:rPr lang="ru-RU" sz="2400" dirty="0" smtClean="0"/>
              <a:t> </a:t>
            </a:r>
            <a:r>
              <a:rPr lang="ru-RU" sz="2400" dirty="0" err="1" smtClean="0"/>
              <a:t>Курцвейл</a:t>
            </a:r>
            <a:r>
              <a:rPr lang="ru-RU" sz="2400" dirty="0" smtClean="0"/>
              <a:t> (р. 1948)</a:t>
            </a: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YandexDisk\Education\2 семестр\ИТ\Доклад\46588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764704"/>
            <a:ext cx="6981081" cy="448267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11760" y="5445224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Гарри Каспаров против </a:t>
            </a:r>
            <a:r>
              <a:rPr lang="en-US" sz="2400" dirty="0" smtClean="0"/>
              <a:t>Deep Blue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YandexDisk\Education\2 семестр\ИТ\Доклад\dee8f37be5e045a5b3241f4de33763a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548680"/>
            <a:ext cx="4805334" cy="50405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91680" y="566124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Станислав </a:t>
            </a:r>
            <a:r>
              <a:rPr lang="ru-RU" sz="2400" dirty="0" err="1" smtClean="0"/>
              <a:t>Лем</a:t>
            </a:r>
            <a:r>
              <a:rPr lang="ru-RU" sz="2400" dirty="0" smtClean="0"/>
              <a:t> (12.09.1921— 27.03.2006)</a:t>
            </a:r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YandexDisk\Education\2 семестр\ИТ\Доклад\content_isaac-asim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48680"/>
            <a:ext cx="6984776" cy="516873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35696" y="5877272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Айзек</a:t>
            </a:r>
            <a:r>
              <a:rPr lang="ru-RU" sz="2400" dirty="0" smtClean="0"/>
              <a:t> </a:t>
            </a:r>
            <a:r>
              <a:rPr lang="ru-RU" sz="2400" dirty="0" smtClean="0"/>
              <a:t>Азимов (</a:t>
            </a:r>
            <a:r>
              <a:rPr lang="ru-RU" sz="2400" dirty="0" smtClean="0"/>
              <a:t>02.01.1920</a:t>
            </a:r>
            <a:r>
              <a:rPr lang="ru-RU" sz="2400" dirty="0" smtClean="0"/>
              <a:t>— 06.04.1992)</a:t>
            </a:r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YandexDisk\Education\2 семестр\ИТ\Доклад\1067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800" y="620688"/>
            <a:ext cx="5756520" cy="485850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75656" y="558924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Филип</a:t>
            </a:r>
            <a:r>
              <a:rPr lang="ru-RU" sz="2400" dirty="0" smtClean="0"/>
              <a:t> </a:t>
            </a:r>
            <a:r>
              <a:rPr lang="ru-RU" sz="2400" dirty="0" err="1" smtClean="0"/>
              <a:t>Киндред</a:t>
            </a:r>
            <a:r>
              <a:rPr lang="ru-RU" sz="2400" dirty="0" smtClean="0"/>
              <a:t> </a:t>
            </a:r>
            <a:r>
              <a:rPr lang="ru-RU" sz="2400" dirty="0" smtClean="0"/>
              <a:t>Дик (16.12.1928— 02.03.1982)</a:t>
            </a: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YandexDisk\Education\2 семестр\ИТ\Доклад\WTYt5Ew7hd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764704"/>
            <a:ext cx="5700456" cy="443711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75656" y="5445224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Бегущий по лезвию (1982, </a:t>
            </a:r>
            <a:r>
              <a:rPr lang="ru-RU" sz="2400" dirty="0" err="1" smtClean="0"/>
              <a:t>реж</a:t>
            </a:r>
            <a:r>
              <a:rPr lang="ru-RU" sz="2400" dirty="0" smtClean="0"/>
              <a:t>. </a:t>
            </a:r>
            <a:r>
              <a:rPr lang="ru-RU" sz="2400" dirty="0" err="1" smtClean="0"/>
              <a:t>Ридли</a:t>
            </a:r>
            <a:r>
              <a:rPr lang="ru-RU" sz="2400" dirty="0" smtClean="0"/>
              <a:t> Скотт)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131</Words>
  <Application>Microsoft Office PowerPoint</Application>
  <PresentationFormat>Экран (4:3)</PresentationFormat>
  <Paragraphs>23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Искусственный интеллект в  кино и литературе</vt:lpstr>
      <vt:lpstr>Введение</vt:lpstr>
      <vt:lpstr>Слайд 3</vt:lpstr>
      <vt:lpstr>Рэй Курцвейл (р. 1948)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Demented Jim</dc:creator>
  <cp:lastModifiedBy>Demented Jim</cp:lastModifiedBy>
  <cp:revision>35</cp:revision>
  <dcterms:created xsi:type="dcterms:W3CDTF">2017-12-19T01:30:07Z</dcterms:created>
  <dcterms:modified xsi:type="dcterms:W3CDTF">2018-03-02T00:00:35Z</dcterms:modified>
</cp:coreProperties>
</file>