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646E-A093-496F-998C-CBCA0A6867D7}" type="datetimeFigureOut">
              <a:rPr lang="ru-RU" smtClean="0"/>
              <a:pPr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6C98-60E8-47DB-8CB6-3E1CFB1729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646E-A093-496F-998C-CBCA0A6867D7}" type="datetimeFigureOut">
              <a:rPr lang="ru-RU" smtClean="0"/>
              <a:pPr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6C98-60E8-47DB-8CB6-3E1CFB1729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646E-A093-496F-998C-CBCA0A6867D7}" type="datetimeFigureOut">
              <a:rPr lang="ru-RU" smtClean="0"/>
              <a:pPr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6C98-60E8-47DB-8CB6-3E1CFB1729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646E-A093-496F-998C-CBCA0A6867D7}" type="datetimeFigureOut">
              <a:rPr lang="ru-RU" smtClean="0"/>
              <a:pPr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6C98-60E8-47DB-8CB6-3E1CFB1729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646E-A093-496F-998C-CBCA0A6867D7}" type="datetimeFigureOut">
              <a:rPr lang="ru-RU" smtClean="0"/>
              <a:pPr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6C98-60E8-47DB-8CB6-3E1CFB1729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646E-A093-496F-998C-CBCA0A6867D7}" type="datetimeFigureOut">
              <a:rPr lang="ru-RU" smtClean="0"/>
              <a:pPr/>
              <a:t>25.12.2017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6C98-60E8-47DB-8CB6-3E1CFB1729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646E-A093-496F-998C-CBCA0A6867D7}" type="datetimeFigureOut">
              <a:rPr lang="ru-RU" smtClean="0"/>
              <a:pPr/>
              <a:t>25.12.2017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6C98-60E8-47DB-8CB6-3E1CFB1729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646E-A093-496F-998C-CBCA0A6867D7}" type="datetimeFigureOut">
              <a:rPr lang="ru-RU" smtClean="0"/>
              <a:pPr/>
              <a:t>25.12.2017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6C98-60E8-47DB-8CB6-3E1CFB1729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646E-A093-496F-998C-CBCA0A6867D7}" type="datetimeFigureOut">
              <a:rPr lang="ru-RU" smtClean="0"/>
              <a:pPr/>
              <a:t>25.12.2017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6C98-60E8-47DB-8CB6-3E1CFB1729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646E-A093-496F-998C-CBCA0A6867D7}" type="datetimeFigureOut">
              <a:rPr lang="ru-RU" smtClean="0"/>
              <a:pPr/>
              <a:t>25.12.2017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6C98-60E8-47DB-8CB6-3E1CFB1729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646E-A093-496F-998C-CBCA0A6867D7}" type="datetimeFigureOut">
              <a:rPr lang="ru-RU" smtClean="0"/>
              <a:pPr/>
              <a:t>25.12.2017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6C98-60E8-47DB-8CB6-3E1CFB1729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9646E-A093-496F-998C-CBCA0A6867D7}" type="datetimeFigureOut">
              <a:rPr lang="ru-RU" smtClean="0"/>
              <a:pPr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76C98-60E8-47DB-8CB6-3E1CFB17293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http://kolpschool7.tom.ru/komarovaEG/wp-content/uploads/2012/10/dennis_ritchie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6500622" y="5517232"/>
            <a:ext cx="2643378" cy="723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РГПУ им.Герцена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ИВТ-1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Иванов Дмитрий</a:t>
            </a: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4699762" y="6496050"/>
            <a:ext cx="2871978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Санкт-Петербург, 2017</a:t>
            </a:r>
            <a:endParaRPr lang="ru-RU" sz="1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1429033"/>
            <a:ext cx="7697941" cy="317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ru-RU" sz="6000" b="1" dirty="0"/>
              <a:t>История </a:t>
            </a:r>
            <a:r>
              <a:rPr lang="ru-RU" sz="6000" b="1" dirty="0" smtClean="0"/>
              <a:t>языков</a:t>
            </a:r>
          </a:p>
          <a:p>
            <a:pPr>
              <a:lnSpc>
                <a:spcPct val="115000"/>
              </a:lnSpc>
            </a:pPr>
            <a:r>
              <a:rPr lang="ru-RU" sz="6000" b="1" dirty="0" smtClean="0"/>
              <a:t>Программирования</a:t>
            </a:r>
            <a:r>
              <a:rPr lang="en-US" sz="6000" b="1" dirty="0" smtClean="0"/>
              <a:t>: C</a:t>
            </a:r>
            <a:endParaRPr lang="ru-RU" sz="6000" b="1" dirty="0" smtClean="0"/>
          </a:p>
          <a:p>
            <a:pPr>
              <a:lnSpc>
                <a:spcPct val="115000"/>
              </a:lnSpc>
            </a:pPr>
            <a:r>
              <a:rPr lang="ru-RU" sz="5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Часть 1</a:t>
            </a:r>
            <a:endParaRPr lang="ru-RU" sz="5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400" dirty="0" smtClean="0"/>
              <a:t>	Популярность </a:t>
            </a:r>
            <a:r>
              <a:rPr lang="ru-RU" sz="2400" dirty="0"/>
              <a:t>языка программирования Си трудно переоценить, особенно вспоминая его былые заслуги. </a:t>
            </a:r>
            <a:r>
              <a:rPr lang="ru-RU" sz="2400" dirty="0" smtClean="0"/>
              <a:t>Си </a:t>
            </a:r>
            <a:r>
              <a:rPr lang="ru-RU" sz="2400" dirty="0"/>
              <a:t>является предшественником таких языков, как:</a:t>
            </a:r>
          </a:p>
          <a:p>
            <a:pPr lvl="1"/>
            <a:r>
              <a:rPr lang="en-US" sz="2000" dirty="0"/>
              <a:t>C++,</a:t>
            </a:r>
            <a:endParaRPr lang="ru-RU" sz="2000" dirty="0"/>
          </a:p>
          <a:p>
            <a:pPr lvl="1"/>
            <a:r>
              <a:rPr lang="en-US" sz="2000" dirty="0"/>
              <a:t>Objective-C,</a:t>
            </a:r>
            <a:endParaRPr lang="ru-RU" sz="2000" dirty="0"/>
          </a:p>
          <a:p>
            <a:pPr lvl="1"/>
            <a:r>
              <a:rPr lang="en-US" sz="2000" dirty="0"/>
              <a:t>C#,</a:t>
            </a:r>
            <a:endParaRPr lang="ru-RU" sz="2000" dirty="0"/>
          </a:p>
          <a:p>
            <a:pPr lvl="1"/>
            <a:r>
              <a:rPr lang="en-US" sz="2000" dirty="0"/>
              <a:t>Java.  </a:t>
            </a:r>
            <a:endParaRPr lang="ru-RU" sz="2000" dirty="0"/>
          </a:p>
          <a:p>
            <a:pPr>
              <a:buNone/>
            </a:pPr>
            <a:r>
              <a:rPr lang="ru-RU" sz="2800" dirty="0" smtClean="0"/>
              <a:t>	</a:t>
            </a:r>
            <a:r>
              <a:rPr lang="ru-RU" sz="2400" dirty="0"/>
              <a:t>Компания </a:t>
            </a:r>
            <a:r>
              <a:rPr lang="ru-RU" sz="2400" u="sng" dirty="0"/>
              <a:t>Microsoft</a:t>
            </a:r>
            <a:r>
              <a:rPr lang="ru-RU" sz="2400" dirty="0"/>
              <a:t> для разработки родного языка к своей платформе .</a:t>
            </a:r>
            <a:r>
              <a:rPr lang="ru-RU" sz="2400" dirty="0" err="1"/>
              <a:t>Net</a:t>
            </a:r>
            <a:r>
              <a:rPr lang="ru-RU" sz="2400" dirty="0"/>
              <a:t> выбрала именно Си-подобный синтаксис. Более того, на Си написано множество операционных систем. </a:t>
            </a:r>
            <a:endParaRPr lang="ru-RU" sz="2100" dirty="0"/>
          </a:p>
          <a:p>
            <a:pPr>
              <a:buNone/>
            </a:pPr>
            <a:r>
              <a:rPr lang="ru-RU" sz="2100" dirty="0" smtClean="0"/>
              <a:t>	</a:t>
            </a:r>
            <a:endParaRPr lang="ru-RU" sz="2100" dirty="0"/>
          </a:p>
          <a:p>
            <a:pPr>
              <a:buNone/>
            </a:pPr>
            <a:endParaRPr lang="ru-RU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92696"/>
            <a:ext cx="5436096" cy="65253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dirty="0" smtClean="0"/>
              <a:t>	Язык Си восходит корнями к языку ALGOL (расшифровывается как </a:t>
            </a:r>
            <a:r>
              <a:rPr lang="ru-RU" sz="2400" dirty="0" err="1" smtClean="0"/>
              <a:t>ALGorithmic</a:t>
            </a:r>
            <a:r>
              <a:rPr lang="ru-RU" sz="2400" dirty="0" smtClean="0"/>
              <a:t> </a:t>
            </a:r>
            <a:r>
              <a:rPr lang="ru-RU" sz="2400" dirty="0" err="1" smtClean="0"/>
              <a:t>Language</a:t>
            </a:r>
            <a:r>
              <a:rPr lang="ru-RU" sz="2400" dirty="0" smtClean="0"/>
              <a:t>), который был создан в 1958 году совместно с комитетом Европейских и Американских учёных в сфере компьютерных наук на встрече в Швейцарской высшей технической школе Цюриха. Разработка Си тесно связана с созданием операционной системы UNIX, над которой также работали Кен Томпсон и </a:t>
            </a:r>
            <a:r>
              <a:rPr lang="ru-RU" sz="2400" dirty="0" err="1" smtClean="0"/>
              <a:t>Деннис</a:t>
            </a:r>
            <a:r>
              <a:rPr lang="ru-RU" sz="2400" dirty="0" smtClean="0"/>
              <a:t> </a:t>
            </a:r>
            <a:r>
              <a:rPr lang="ru-RU" sz="2400" dirty="0" err="1" smtClean="0"/>
              <a:t>Ритчи</a:t>
            </a:r>
            <a:r>
              <a:rPr lang="ru-RU" sz="2400" dirty="0" smtClean="0"/>
              <a:t>. </a:t>
            </a:r>
            <a:endParaRPr lang="ru-RU" sz="2400" dirty="0"/>
          </a:p>
        </p:txBody>
      </p:sp>
      <p:pic>
        <p:nvPicPr>
          <p:cNvPr id="4" name="Рисунок 3" descr="Картинки по запросу Деннис Ритчи"/>
          <p:cNvPicPr/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5580112" y="1124744"/>
            <a:ext cx="29432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6156176" y="5013176"/>
            <a:ext cx="1648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Деннис</a:t>
            </a:r>
            <a:r>
              <a:rPr lang="ru-RU" dirty="0" smtClean="0"/>
              <a:t> </a:t>
            </a:r>
            <a:r>
              <a:rPr lang="ru-RU" dirty="0" err="1" smtClean="0"/>
              <a:t>Ритчи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64" y="980728"/>
            <a:ext cx="8229600" cy="1143000"/>
          </a:xfrm>
        </p:spPr>
        <p:txBody>
          <a:bodyPr/>
          <a:lstStyle/>
          <a:p>
            <a:r>
              <a:rPr lang="en-US" dirty="0" smtClean="0"/>
              <a:t>Unix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UNIX </a:t>
            </a:r>
            <a:r>
              <a:rPr lang="ru-RU" sz="2400" dirty="0"/>
              <a:t>также положил начало высокоуровневому языку B, который создавался под влиянием языка BCPL. </a:t>
            </a:r>
            <a:r>
              <a:rPr lang="ru-RU" sz="2400" dirty="0" err="1"/>
              <a:t>Деннис</a:t>
            </a:r>
            <a:r>
              <a:rPr lang="ru-RU" sz="2400" dirty="0"/>
              <a:t> </a:t>
            </a:r>
            <a:r>
              <a:rPr lang="ru-RU" sz="2400" dirty="0" err="1"/>
              <a:t>Ритчи</a:t>
            </a:r>
            <a:r>
              <a:rPr lang="ru-RU" sz="2400" dirty="0"/>
              <a:t> сказал, что В — это Си без типов. BCPL помещался в 8 Кб памяти и был тщательно переработан Томпсоном. В постепенно вырос в С.</a:t>
            </a:r>
          </a:p>
          <a:p>
            <a:pPr>
              <a:buNone/>
            </a:pPr>
            <a:r>
              <a:rPr lang="en-US" sz="2400" dirty="0" smtClean="0"/>
              <a:t>	</a:t>
            </a:r>
            <a:endParaRPr lang="ru-RU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/>
          <a:lstStyle/>
          <a:p>
            <a:r>
              <a:rPr lang="en-US" dirty="0" smtClean="0"/>
              <a:t>Unix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К 1973 году язык Си стал достаточно силён, и большая часть ядра UNIX, первоначально написанная на ассемблере PDP-11/20, была переписана на Си. Это было одно из самых первых ядер операционных систем, написанное на языке, отличном от ассемблера. Получается, что Си – это «сопутствующий продукт», полученный во время создания операционной системы UNIX.</a:t>
            </a:r>
            <a:endParaRPr lang="ru-RU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/>
          <a:lstStyle/>
          <a:p>
            <a:r>
              <a:rPr lang="ru-RU" dirty="0"/>
              <a:t>Как создавался Си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dirty="0" smtClean="0"/>
              <a:t>	В 1971 году </a:t>
            </a:r>
            <a:r>
              <a:rPr lang="ru-RU" sz="2400" dirty="0" err="1" smtClean="0"/>
              <a:t>Ритчи</a:t>
            </a:r>
            <a:r>
              <a:rPr lang="ru-RU" sz="2400" dirty="0" smtClean="0"/>
              <a:t> начал создавать расширенную версию B. Сначала он назвал её NB (</a:t>
            </a:r>
            <a:r>
              <a:rPr lang="ru-RU" sz="2400" dirty="0" err="1" smtClean="0"/>
              <a:t>New</a:t>
            </a:r>
            <a:r>
              <a:rPr lang="ru-RU" sz="2400" dirty="0" smtClean="0"/>
              <a:t> B), но когда язык стал сильно отличаться от B, название сменили на C. </a:t>
            </a:r>
            <a:r>
              <a:rPr lang="ru-RU" sz="2400" dirty="0"/>
              <a:t>Решение состояло в решительном скачке в эволюционной цепочке между </a:t>
            </a:r>
            <a:r>
              <a:rPr lang="ru-RU" sz="2400" dirty="0" err="1"/>
              <a:t>безтиповым</a:t>
            </a:r>
            <a:r>
              <a:rPr lang="ru-RU" sz="2400" dirty="0"/>
              <a:t> BCPL и типизированным C. </a:t>
            </a:r>
            <a:r>
              <a:rPr lang="ru-RU" sz="2400" dirty="0" smtClean="0"/>
              <a:t>Он исключал материализацию указателя в хранилище, а вместо этого порождал его создание, когда имя массива упоминалось в выражении. 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268760"/>
            <a:ext cx="8229600" cy="1143000"/>
          </a:xfrm>
        </p:spPr>
        <p:txBody>
          <a:bodyPr/>
          <a:lstStyle/>
          <a:p>
            <a:r>
              <a:rPr lang="ru-RU" dirty="0" smtClean="0"/>
              <a:t>Как создавался Си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Второе </a:t>
            </a:r>
            <a:r>
              <a:rPr lang="ru-RU" sz="2400" dirty="0"/>
              <a:t>нововведение, которое наиболее ясно отличает C от его предшественников, — вот эта более полная структура типов и особенно её выразительность в синтаксисе деклараций. NB предлагал основные типы </a:t>
            </a:r>
            <a:r>
              <a:rPr lang="ru-RU" sz="2400" dirty="0" err="1"/>
              <a:t>int</a:t>
            </a:r>
            <a:r>
              <a:rPr lang="ru-RU" sz="2400" dirty="0"/>
              <a:t> и </a:t>
            </a:r>
            <a:r>
              <a:rPr lang="ru-RU" sz="2400" dirty="0" err="1"/>
              <a:t>char</a:t>
            </a:r>
            <a:r>
              <a:rPr lang="ru-RU" sz="2400" dirty="0"/>
              <a:t> совместно с массивами из них и указателями на них, но никаких других способов скомпоновать их. </a:t>
            </a:r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</Words>
  <Application>Microsoft Office PowerPoint</Application>
  <PresentationFormat>Экран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Слайд 1</vt:lpstr>
      <vt:lpstr>Введение</vt:lpstr>
      <vt:lpstr>Слайд 3</vt:lpstr>
      <vt:lpstr>Unix</vt:lpstr>
      <vt:lpstr>Unix</vt:lpstr>
      <vt:lpstr>Как создавался Си</vt:lpstr>
      <vt:lpstr>Как создавался Си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Demented Jim</dc:creator>
  <cp:lastModifiedBy>Demented Jim</cp:lastModifiedBy>
  <cp:revision>4</cp:revision>
  <dcterms:created xsi:type="dcterms:W3CDTF">2017-12-19T01:30:07Z</dcterms:created>
  <dcterms:modified xsi:type="dcterms:W3CDTF">2017-12-25T03:57:10Z</dcterms:modified>
</cp:coreProperties>
</file>