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周内提交至助教。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提交方式：实验报告转至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格式，统一交给班长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学委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课代表，由班长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学委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课代表打包后交给助教。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文件命名方式：学号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+lab1.pdf,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+lab1.rar,</a:t>
            </a:r>
          </a:p>
          <a:p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实验室教师：。。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：计宇，陈建行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1803007-1803009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10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，安装中文输入法（搜狗输入法），</a:t>
            </a:r>
            <a:r>
              <a:rPr lang="zh-CN" altLang="en-US" b="1" dirty="0">
                <a:solidFill>
                  <a:srgbClr val="FF0000"/>
                </a:solidFill>
              </a:rPr>
              <a:t>用户名为学号！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打开终端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b="1" dirty="0">
                <a:solidFill>
                  <a:srgbClr val="FF0000"/>
                </a:solidFill>
              </a:rPr>
              <a:t>，输入 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/>
              <a:t>。</a:t>
            </a:r>
            <a:r>
              <a:rPr lang="en-US" altLang="zh-CN" dirty="0"/>
              <a:t>--TA</a:t>
            </a:r>
            <a:r>
              <a:rPr lang="zh-CN" altLang="en-US" dirty="0"/>
              <a:t>检查成功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/>
              <a:t>execf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Pages>0</Pages>
  <Words>1500</Words>
  <Characters>0</Characters>
  <Application>Microsoft Office PowerPoint</Application>
  <PresentationFormat>全屏显示(4:3)</PresentationFormat>
  <Lines>0</Lines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Sun Xiao</cp:lastModifiedBy>
  <cp:revision>246</cp:revision>
  <cp:lastPrinted>2012-09-05T04:08:39Z</cp:lastPrinted>
  <dcterms:created xsi:type="dcterms:W3CDTF">2012-09-06T15:16:51Z</dcterms:created>
  <dcterms:modified xsi:type="dcterms:W3CDTF">2019-09-14T14:47:11Z</dcterms:modified>
</cp:coreProperties>
</file>