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711" autoAdjust="0"/>
  </p:normalViewPr>
  <p:slideViewPr>
    <p:cSldViewPr>
      <p:cViewPr varScale="1">
        <p:scale>
          <a:sx n="69" d="100"/>
          <a:sy n="69" d="100"/>
        </p:scale>
        <p:origin x="1224" y="20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</a:t>
            </a:r>
            <a:r>
              <a:rPr lang="en-US" altLang="zh-CN" dirty="0" err="1"/>
              <a:t>n”,s</a:t>
            </a:r>
            <a:r>
              <a:rPr lang="en-US" altLang="zh-CN" dirty="0"/>
              <a:t>);   </a:t>
            </a:r>
            <a:r>
              <a:rPr lang="zh-CN" altLang="en-US" dirty="0"/>
              <a:t>会优化为 </a:t>
            </a:r>
            <a:r>
              <a:rPr lang="en-US" altLang="zh-CN" dirty="0"/>
              <a:t>puts(s)      </a:t>
            </a:r>
            <a:r>
              <a:rPr lang="zh-CN" altLang="en-US" dirty="0"/>
              <a:t>注意</a:t>
            </a:r>
            <a:r>
              <a:rPr lang="en-US" altLang="zh-CN" dirty="0"/>
              <a:t>s</a:t>
            </a:r>
            <a:r>
              <a:rPr lang="zh-CN" altLang="en-US" dirty="0"/>
              <a:t>为字符串常数，应该在数据段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字节以表示字符串结束）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linkbomb2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检查反汇编代码，定位模块中的各组成函数并推断其功能作用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修改入口函数</a:t>
            </a:r>
            <a:r>
              <a:rPr lang="en-US" altLang="zh-CN" sz="1800" dirty="0" err="1"/>
              <a:t>do_phase</a:t>
            </a:r>
            <a:r>
              <a:rPr lang="en-US" altLang="zh-CN" sz="1800" dirty="0"/>
              <a:t>()</a:t>
            </a:r>
            <a:r>
              <a:rPr lang="zh-CN" altLang="en-US" sz="1800" dirty="0"/>
              <a:t>中的机器指令（用自己指令替换函数体中的</a:t>
            </a:r>
            <a:r>
              <a:rPr lang="en-US" altLang="zh-CN" sz="1800" dirty="0" err="1"/>
              <a:t>nop</a:t>
            </a:r>
            <a:r>
              <a:rPr lang="zh-CN" altLang="en-US" sz="1800" dirty="0"/>
              <a:t>指令）以获得期望的输出（学号的</a:t>
            </a:r>
            <a:r>
              <a:rPr lang="en-US" altLang="zh-CN" sz="1800" dirty="0"/>
              <a:t>ASCII</a:t>
            </a:r>
            <a:r>
              <a:rPr lang="zh-CN" altLang="en-US" sz="1800" dirty="0"/>
              <a:t>编码）</a:t>
            </a:r>
            <a:endParaRPr lang="en-US" altLang="zh-CN" sz="1600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phase2.c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const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创建生成一个名为“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</a:t>
            </a:r>
            <a:r>
              <a:rPr lang="en-US" altLang="zh-CN" sz="1600" b="1" dirty="0" err="1">
                <a:solidFill>
                  <a:srgbClr val="0000CC"/>
                </a:solidFill>
              </a:rPr>
              <a:t>gcc</a:t>
            </a:r>
            <a:r>
              <a:rPr lang="en-US" altLang="zh-CN" sz="1600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sz="1600" b="1" dirty="0" err="1">
                <a:solidFill>
                  <a:srgbClr val="0000CC"/>
                </a:solidFill>
              </a:rPr>
              <a:t>main.o</a:t>
            </a:r>
            <a:r>
              <a:rPr lang="en-US" altLang="zh-CN" sz="1600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sz="1600" b="1" dirty="0">
                <a:solidFill>
                  <a:srgbClr val="0000CC"/>
                </a:solidFill>
              </a:rPr>
              <a:t>学号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字符串（由一组互不相同的大写英文字母组成，且总长度与学号字符串相同）中的每一字符，并使用一个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了解掌握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吴锐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</a:t>
            </a:r>
            <a:r>
              <a:rPr lang="zh-CN" altLang="en-US" sz="2400" dirty="0" smtClean="0">
                <a:sym typeface="+mn-ea"/>
              </a:rPr>
              <a:t>：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计宇</a:t>
            </a:r>
            <a:r>
              <a:rPr lang="zh-CN" altLang="en-US" sz="2400" dirty="0" smtClean="0">
                <a:sym typeface="+mn-ea"/>
              </a:rPr>
              <a:t>、陈建行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 smtClean="0">
                <a:sym typeface="+mn-ea"/>
              </a:rPr>
              <a:t>1803007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1803008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 1803009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874245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690" y="182225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</a:t>
            </a:r>
            <a:r>
              <a:rPr lang="zh-CN" altLang="en-US" sz="2000" b="1" dirty="0" smtClean="0"/>
              <a:t>号姓名</a:t>
            </a:r>
            <a:r>
              <a:rPr lang="en-US" altLang="zh-CN" sz="2000" b="1" dirty="0" smtClean="0"/>
              <a:t>.tar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 smtClean="0"/>
              <a:t>13:00-15:30/15:40-18:10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endParaRPr lang="zh-CN" altLang="en-US" dirty="0"/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3033</Words>
  <Application>Microsoft Office PowerPoint</Application>
  <PresentationFormat>全屏显示(4:3)</PresentationFormat>
  <Paragraphs>315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390</cp:revision>
  <cp:lastPrinted>2012-09-05T04:08:00Z</cp:lastPrinted>
  <dcterms:created xsi:type="dcterms:W3CDTF">2012-09-06T15:16:00Z</dcterms:created>
  <dcterms:modified xsi:type="dcterms:W3CDTF">2019-11-22T03:13:10Z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