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14" autoAdjust="0"/>
  </p:normalViewPr>
  <p:slideViewPr>
    <p:cSldViewPr>
      <p:cViewPr varScale="1">
        <p:scale>
          <a:sx n="58" d="100"/>
          <a:sy n="58" d="100"/>
        </p:scale>
        <p:origin x="1468" y="4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</a:t>
            </a:r>
            <a:r>
              <a:rPr lang="en-US" altLang="zh-CN" sz="4800" dirty="0" smtClean="0"/>
              <a:t>ICS-LAB7 </a:t>
            </a:r>
            <a:r>
              <a:rPr lang="en-US" altLang="zh-CN" dirty="0" smtClean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smtClean="0"/>
              <a:t>）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</a:t>
            </a:r>
            <a:r>
              <a:rPr lang="en-US" altLang="zh-CN" sz="2800" b="0" dirty="0" smtClean="0"/>
              <a:t>)</a:t>
            </a:r>
            <a:endParaRPr lang="en-US" altLang="zh-CN" sz="2800" b="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：吴锐</a:t>
            </a:r>
            <a:endParaRPr lang="en-US" altLang="zh-CN" dirty="0"/>
          </a:p>
          <a:p>
            <a:pPr lvl="1"/>
            <a:r>
              <a:rPr lang="zh-CN" altLang="en-US" dirty="0"/>
              <a:t>实验室教师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计</a:t>
            </a:r>
            <a:r>
              <a:rPr lang="zh-CN" altLang="en-US" dirty="0" smtClean="0"/>
              <a:t>宇、陈建行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周内</a:t>
            </a:r>
            <a:r>
              <a:rPr lang="zh-CN" altLang="en-US" sz="2800" b="1" dirty="0" smtClean="0"/>
              <a:t>提交！</a:t>
            </a:r>
            <a:endParaRPr lang="en-US" altLang="zh-CN" sz="2800" b="1" dirty="0"/>
          </a:p>
          <a:p>
            <a:r>
              <a:rPr lang="zh-CN" altLang="en-US" dirty="0" smtClean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r>
              <a:rPr lang="zh-CN" altLang="en-US" dirty="0" smtClean="0"/>
              <a:t>给</a:t>
            </a:r>
            <a:r>
              <a:rPr lang="zh-CN" altLang="en-US" dirty="0"/>
              <a:t>助教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 smtClean="0"/>
              <a:t>G712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191125"/>
          </a:xfrm>
        </p:spPr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  <a:r>
              <a:rPr lang="zh-CN" altLang="en-US" sz="2000" dirty="0"/>
              <a:t> ：杀死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的进程，或者：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7449</TotalTime>
  <Pages>0</Pages>
  <Words>2243</Words>
  <Characters>0</Characters>
  <Application>Microsoft Office PowerPoint</Application>
  <PresentationFormat>全屏显示(4:3)</PresentationFormat>
  <Lines>0</Lines>
  <Paragraphs>302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470</cp:revision>
  <cp:lastPrinted>2012-09-05T04:08:39Z</cp:lastPrinted>
  <dcterms:created xsi:type="dcterms:W3CDTF">2012-09-06T15:16:51Z</dcterms:created>
  <dcterms:modified xsi:type="dcterms:W3CDTF">2019-12-06T07:41:24Z</dcterms:modified>
</cp:coreProperties>
</file>