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3B312-8B31-4A0A-A646-AE7D04FDC4C1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39858-2DF7-4881-AA24-A33DAB5EED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8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4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3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1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8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2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6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7F6C-8372-4CCD-AF25-22D57DEE9AFC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C4E4-F948-4AD0-B3CD-990E79355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30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GCC</a:t>
            </a:r>
            <a:r>
              <a:rPr lang="zh-CN" altLang="en-US" dirty="0" smtClean="0"/>
              <a:t>编译命令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4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81" y="4001293"/>
            <a:ext cx="7724775" cy="2105025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7934" y="2098278"/>
            <a:ext cx="49149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193" y="1785213"/>
            <a:ext cx="7019925" cy="201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93" y="3849342"/>
            <a:ext cx="8591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1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50" y="1820069"/>
            <a:ext cx="9305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2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161" y="1845504"/>
            <a:ext cx="2951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1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09958"/>
            <a:ext cx="5848805" cy="435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0" y="1809958"/>
            <a:ext cx="5520547" cy="44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7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499" y="1815686"/>
            <a:ext cx="5981072" cy="43513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571" y="2243607"/>
            <a:ext cx="5285131" cy="40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4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436" y="1825625"/>
            <a:ext cx="5853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7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</Words>
  <Application>Microsoft Office PowerPoint</Application>
  <PresentationFormat>宽屏</PresentationFormat>
  <Paragraphs>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GCC编译命令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simple woo</dc:creator>
  <cp:lastModifiedBy>woo simple</cp:lastModifiedBy>
  <cp:revision>7</cp:revision>
  <dcterms:created xsi:type="dcterms:W3CDTF">2017-10-15T15:02:25Z</dcterms:created>
  <dcterms:modified xsi:type="dcterms:W3CDTF">2018-09-16T07:57:43Z</dcterms:modified>
</cp:coreProperties>
</file>