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COMP433 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Thaddeus Krawczyk and </a:t>
            </a:r>
            <a:r>
              <a:rPr lang="en-US" dirty="0" err="1" smtClean="0"/>
              <a:t>Demetrios</a:t>
            </a:r>
            <a:r>
              <a:rPr lang="en-US" dirty="0" smtClean="0"/>
              <a:t> </a:t>
            </a:r>
            <a:r>
              <a:rPr lang="en-US" dirty="0" err="1" smtClean="0"/>
              <a:t>Bairaktaris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Modules</a:t>
            </a:r>
          </a:p>
          <a:p>
            <a:pPr lvl="1"/>
            <a:r>
              <a:rPr lang="en-US" dirty="0" smtClean="0"/>
              <a:t>Partner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Product</a:t>
            </a:r>
          </a:p>
          <a:p>
            <a:r>
              <a:rPr lang="en-US" dirty="0" smtClean="0"/>
              <a:t>Façade Interface Pattern</a:t>
            </a:r>
          </a:p>
        </p:txBody>
      </p:sp>
    </p:spTree>
    <p:extLst>
      <p:ext uri="{BB962C8B-B14F-4D97-AF65-F5344CB8AC3E}">
        <p14:creationId xmlns:p14="http://schemas.microsoft.com/office/powerpoint/2010/main" val="7927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API Pattern</a:t>
            </a:r>
          </a:p>
          <a:p>
            <a:pPr lvl="1"/>
            <a:r>
              <a:rPr lang="en-US" dirty="0" smtClean="0"/>
              <a:t>Five separate resources</a:t>
            </a:r>
          </a:p>
          <a:p>
            <a:pPr lvl="2"/>
            <a:r>
              <a:rPr lang="en-US" dirty="0" smtClean="0"/>
              <a:t>Login</a:t>
            </a:r>
          </a:p>
          <a:p>
            <a:pPr lvl="2"/>
            <a:r>
              <a:rPr lang="en-US" dirty="0" smtClean="0"/>
              <a:t>Partners</a:t>
            </a:r>
          </a:p>
          <a:p>
            <a:pPr lvl="2"/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Orders</a:t>
            </a:r>
          </a:p>
          <a:p>
            <a:pPr lvl="2"/>
            <a:r>
              <a:rPr lang="en-US" dirty="0" smtClean="0"/>
              <a:t>Customers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PostgreSQL hosted on 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Apache CXF</a:t>
            </a:r>
          </a:p>
          <a:p>
            <a:pPr lvl="1"/>
            <a:r>
              <a:rPr lang="en-US" dirty="0" smtClean="0"/>
              <a:t>Apache Tomcat</a:t>
            </a:r>
          </a:p>
          <a:p>
            <a:pPr lvl="1"/>
            <a:r>
              <a:rPr lang="en-US" dirty="0" smtClean="0"/>
              <a:t>Spring Core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Jackson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23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CSS modules</a:t>
            </a:r>
          </a:p>
          <a:p>
            <a:r>
              <a:rPr lang="en-US" dirty="0" smtClean="0"/>
              <a:t>jQuery </a:t>
            </a:r>
            <a:r>
              <a:rPr lang="en-US" smtClean="0"/>
              <a:t>AJAX API calls</a:t>
            </a:r>
            <a:endParaRPr lang="en-US" dirty="0" smtClean="0"/>
          </a:p>
          <a:p>
            <a:r>
              <a:rPr lang="en-US" dirty="0" smtClean="0"/>
              <a:t>Basic password </a:t>
            </a:r>
            <a:r>
              <a:rPr lang="en-US" dirty="0"/>
              <a:t>a</a:t>
            </a:r>
            <a:r>
              <a:rPr lang="en-US" dirty="0" smtClean="0"/>
              <a:t>uthentication</a:t>
            </a:r>
          </a:p>
          <a:p>
            <a:r>
              <a:rPr lang="en-US" dirty="0" smtClean="0"/>
              <a:t>Simulated API key appended as query parameter to 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9364"/>
            <a:ext cx="9905998" cy="5013472"/>
          </a:xfrm>
        </p:spPr>
      </p:pic>
    </p:spTree>
    <p:extLst>
      <p:ext uri="{BB962C8B-B14F-4D97-AF65-F5344CB8AC3E}">
        <p14:creationId xmlns:p14="http://schemas.microsoft.com/office/powerpoint/2010/main" val="15363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74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COMP433 Project 4</vt:lpstr>
      <vt:lpstr>Domain Design</vt:lpstr>
      <vt:lpstr>Service Design</vt:lpstr>
      <vt:lpstr>Web Service Details</vt:lpstr>
      <vt:lpstr>Web Client Details</vt:lpstr>
      <vt:lpstr>State Diagram</vt:lpstr>
      <vt:lpstr>Demonstration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 Project 4</dc:title>
  <dc:creator>Krawczyk, Thaddeus</dc:creator>
  <cp:lastModifiedBy>Krawczyk, Thaddeus</cp:lastModifiedBy>
  <cp:revision>15</cp:revision>
  <dcterms:created xsi:type="dcterms:W3CDTF">2017-11-28T01:37:27Z</dcterms:created>
  <dcterms:modified xsi:type="dcterms:W3CDTF">2017-12-05T00:17:56Z</dcterms:modified>
</cp:coreProperties>
</file>