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73" r:id="rId10"/>
    <p:sldId id="277" r:id="rId11"/>
    <p:sldId id="276" r:id="rId12"/>
    <p:sldId id="275" r:id="rId13"/>
    <p:sldId id="274" r:id="rId14"/>
    <p:sldId id="266" r:id="rId15"/>
    <p:sldId id="267" r:id="rId16"/>
    <p:sldId id="272" r:id="rId17"/>
    <p:sldId id="270" r:id="rId18"/>
    <p:sldId id="271" r:id="rId19"/>
    <p:sldId id="26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D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65" autoAdjust="0"/>
  </p:normalViewPr>
  <p:slideViewPr>
    <p:cSldViewPr snapToGrid="0">
      <p:cViewPr varScale="1">
        <p:scale>
          <a:sx n="62" d="100"/>
          <a:sy n="62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AD5287-EA11-4250-8A04-E0E451B151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83F331-67E8-400D-AA9A-C97493DD28A4}">
      <dgm:prSet/>
      <dgm:spPr/>
      <dgm:t>
        <a:bodyPr/>
        <a:lstStyle/>
        <a:p>
          <a:r>
            <a:rPr lang="pt-BR" dirty="0"/>
            <a:t>Integrar vendas.</a:t>
          </a:r>
          <a:endParaRPr lang="en-US" dirty="0"/>
        </a:p>
      </dgm:t>
    </dgm:pt>
    <dgm:pt modelId="{7759435D-F931-437A-AFCB-021E542123DB}" type="parTrans" cxnId="{B01F3D63-393B-4781-A3A3-9442F91A5648}">
      <dgm:prSet/>
      <dgm:spPr/>
      <dgm:t>
        <a:bodyPr/>
        <a:lstStyle/>
        <a:p>
          <a:endParaRPr lang="en-US"/>
        </a:p>
      </dgm:t>
    </dgm:pt>
    <dgm:pt modelId="{D2C16952-9657-4161-9F48-12FB1E0C3E5E}" type="sibTrans" cxnId="{B01F3D63-393B-4781-A3A3-9442F91A5648}">
      <dgm:prSet/>
      <dgm:spPr/>
      <dgm:t>
        <a:bodyPr/>
        <a:lstStyle/>
        <a:p>
          <a:endParaRPr lang="en-US"/>
        </a:p>
      </dgm:t>
    </dgm:pt>
    <dgm:pt modelId="{043BB4CB-DF68-4F5A-9B3C-0AC5101DBFD2}">
      <dgm:prSet/>
      <dgm:spPr/>
      <dgm:t>
        <a:bodyPr/>
        <a:lstStyle/>
        <a:p>
          <a:r>
            <a:rPr lang="pt-BR" dirty="0"/>
            <a:t>Controlar estoque.</a:t>
          </a:r>
          <a:endParaRPr lang="en-US" dirty="0"/>
        </a:p>
      </dgm:t>
    </dgm:pt>
    <dgm:pt modelId="{67D08D17-B6ED-4B4B-A226-0674969254B8}" type="parTrans" cxnId="{5486174E-D9E8-4B4C-A688-3A4D7618E44E}">
      <dgm:prSet/>
      <dgm:spPr/>
      <dgm:t>
        <a:bodyPr/>
        <a:lstStyle/>
        <a:p>
          <a:endParaRPr lang="en-US"/>
        </a:p>
      </dgm:t>
    </dgm:pt>
    <dgm:pt modelId="{8E8C1A0C-8AB8-4D69-A160-1BFA1FAF4B8C}" type="sibTrans" cxnId="{5486174E-D9E8-4B4C-A688-3A4D7618E44E}">
      <dgm:prSet/>
      <dgm:spPr/>
      <dgm:t>
        <a:bodyPr/>
        <a:lstStyle/>
        <a:p>
          <a:endParaRPr lang="en-US"/>
        </a:p>
      </dgm:t>
    </dgm:pt>
    <dgm:pt modelId="{BCBCAE24-18E7-4131-9B71-07B18D7E5280}">
      <dgm:prSet/>
      <dgm:spPr/>
      <dgm:t>
        <a:bodyPr/>
        <a:lstStyle/>
        <a:p>
          <a:r>
            <a:rPr lang="pt-BR" dirty="0"/>
            <a:t>Cadastrar clientes.</a:t>
          </a:r>
          <a:endParaRPr lang="en-US" dirty="0"/>
        </a:p>
      </dgm:t>
    </dgm:pt>
    <dgm:pt modelId="{45195897-74B9-4B3F-9FDD-141589774C72}" type="parTrans" cxnId="{42875F1D-80C1-40B5-B24F-1E35F897920B}">
      <dgm:prSet/>
      <dgm:spPr/>
      <dgm:t>
        <a:bodyPr/>
        <a:lstStyle/>
        <a:p>
          <a:endParaRPr lang="en-US"/>
        </a:p>
      </dgm:t>
    </dgm:pt>
    <dgm:pt modelId="{6EFE226A-CE77-4DAB-8D24-DA4B67B9A9A6}" type="sibTrans" cxnId="{42875F1D-80C1-40B5-B24F-1E35F897920B}">
      <dgm:prSet/>
      <dgm:spPr/>
      <dgm:t>
        <a:bodyPr/>
        <a:lstStyle/>
        <a:p>
          <a:endParaRPr lang="en-US"/>
        </a:p>
      </dgm:t>
    </dgm:pt>
    <dgm:pt modelId="{1C96A627-FB1F-40F7-BAD0-A77193064531}" type="pres">
      <dgm:prSet presAssocID="{FAAD5287-EA11-4250-8A04-E0E451B15185}" presName="root" presStyleCnt="0">
        <dgm:presLayoutVars>
          <dgm:dir/>
          <dgm:resizeHandles val="exact"/>
        </dgm:presLayoutVars>
      </dgm:prSet>
      <dgm:spPr/>
    </dgm:pt>
    <dgm:pt modelId="{831639F9-5F43-40E5-8FB5-5C7247FB8B22}" type="pres">
      <dgm:prSet presAssocID="{3183F331-67E8-400D-AA9A-C97493DD28A4}" presName="compNode" presStyleCnt="0"/>
      <dgm:spPr/>
    </dgm:pt>
    <dgm:pt modelId="{3779FAB1-D56A-41B8-A329-A94177F86ECC}" type="pres">
      <dgm:prSet presAssocID="{3183F331-67E8-400D-AA9A-C97493DD28A4}" presName="bgRect" presStyleLbl="bgShp" presStyleIdx="0" presStyleCnt="3"/>
      <dgm:spPr/>
    </dgm:pt>
    <dgm:pt modelId="{479B4DBF-4119-4591-A376-1A4F72113EA8}" type="pres">
      <dgm:prSet presAssocID="{3183F331-67E8-400D-AA9A-C97493DD28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E10DAE21-FA65-4381-8913-E4131A74E66B}" type="pres">
      <dgm:prSet presAssocID="{3183F331-67E8-400D-AA9A-C97493DD28A4}" presName="spaceRect" presStyleCnt="0"/>
      <dgm:spPr/>
    </dgm:pt>
    <dgm:pt modelId="{A4498D5C-F437-4477-A448-3F11CA6D63F3}" type="pres">
      <dgm:prSet presAssocID="{3183F331-67E8-400D-AA9A-C97493DD28A4}" presName="parTx" presStyleLbl="revTx" presStyleIdx="0" presStyleCnt="3">
        <dgm:presLayoutVars>
          <dgm:chMax val="0"/>
          <dgm:chPref val="0"/>
        </dgm:presLayoutVars>
      </dgm:prSet>
      <dgm:spPr/>
    </dgm:pt>
    <dgm:pt modelId="{3259BB0B-A5A9-42F2-B939-F4CF15FF30B0}" type="pres">
      <dgm:prSet presAssocID="{D2C16952-9657-4161-9F48-12FB1E0C3E5E}" presName="sibTrans" presStyleCnt="0"/>
      <dgm:spPr/>
    </dgm:pt>
    <dgm:pt modelId="{2A63BBC5-FA5E-4B88-A9F1-02088DDF4F80}" type="pres">
      <dgm:prSet presAssocID="{043BB4CB-DF68-4F5A-9B3C-0AC5101DBFD2}" presName="compNode" presStyleCnt="0"/>
      <dgm:spPr/>
    </dgm:pt>
    <dgm:pt modelId="{565D58AD-2B61-4E36-864C-3631CF41A82A}" type="pres">
      <dgm:prSet presAssocID="{043BB4CB-DF68-4F5A-9B3C-0AC5101DBFD2}" presName="bgRect" presStyleLbl="bgShp" presStyleIdx="1" presStyleCnt="3"/>
      <dgm:spPr/>
    </dgm:pt>
    <dgm:pt modelId="{5B89E4E7-C577-43B4-8815-BD8946AF2FFB}" type="pres">
      <dgm:prSet presAssocID="{043BB4CB-DF68-4F5A-9B3C-0AC5101DBF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ixa"/>
        </a:ext>
      </dgm:extLst>
    </dgm:pt>
    <dgm:pt modelId="{3C05119A-2522-42E5-B98D-D61A0FDAF368}" type="pres">
      <dgm:prSet presAssocID="{043BB4CB-DF68-4F5A-9B3C-0AC5101DBFD2}" presName="spaceRect" presStyleCnt="0"/>
      <dgm:spPr/>
    </dgm:pt>
    <dgm:pt modelId="{A8D00539-590A-4D83-BF8B-B622D4583965}" type="pres">
      <dgm:prSet presAssocID="{043BB4CB-DF68-4F5A-9B3C-0AC5101DBFD2}" presName="parTx" presStyleLbl="revTx" presStyleIdx="1" presStyleCnt="3">
        <dgm:presLayoutVars>
          <dgm:chMax val="0"/>
          <dgm:chPref val="0"/>
        </dgm:presLayoutVars>
      </dgm:prSet>
      <dgm:spPr/>
    </dgm:pt>
    <dgm:pt modelId="{1AD23C56-5777-4159-9A41-45B0BACA2830}" type="pres">
      <dgm:prSet presAssocID="{8E8C1A0C-8AB8-4D69-A160-1BFA1FAF4B8C}" presName="sibTrans" presStyleCnt="0"/>
      <dgm:spPr/>
    </dgm:pt>
    <dgm:pt modelId="{C86AB1E0-F43B-493B-AD72-E077FDB4E11D}" type="pres">
      <dgm:prSet presAssocID="{BCBCAE24-18E7-4131-9B71-07B18D7E5280}" presName="compNode" presStyleCnt="0"/>
      <dgm:spPr/>
    </dgm:pt>
    <dgm:pt modelId="{F0E7257E-AB5D-465D-AE79-D0841E3790D2}" type="pres">
      <dgm:prSet presAssocID="{BCBCAE24-18E7-4131-9B71-07B18D7E5280}" presName="bgRect" presStyleLbl="bgShp" presStyleIdx="2" presStyleCnt="3"/>
      <dgm:spPr/>
    </dgm:pt>
    <dgm:pt modelId="{8496DF15-9593-4260-B984-2D8FE62174DB}" type="pres">
      <dgm:prSet presAssocID="{BCBCAE24-18E7-4131-9B71-07B18D7E52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C4436C30-33CE-4EFB-821E-2AE1530209D0}" type="pres">
      <dgm:prSet presAssocID="{BCBCAE24-18E7-4131-9B71-07B18D7E5280}" presName="spaceRect" presStyleCnt="0"/>
      <dgm:spPr/>
    </dgm:pt>
    <dgm:pt modelId="{56A0459D-1294-4DFA-A9A5-CD0B1547B9EF}" type="pres">
      <dgm:prSet presAssocID="{BCBCAE24-18E7-4131-9B71-07B18D7E52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875F1D-80C1-40B5-B24F-1E35F897920B}" srcId="{FAAD5287-EA11-4250-8A04-E0E451B15185}" destId="{BCBCAE24-18E7-4131-9B71-07B18D7E5280}" srcOrd="2" destOrd="0" parTransId="{45195897-74B9-4B3F-9FDD-141589774C72}" sibTransId="{6EFE226A-CE77-4DAB-8D24-DA4B67B9A9A6}"/>
    <dgm:cxn modelId="{98878F26-4195-4A17-BF24-714C25476DB1}" type="presOf" srcId="{043BB4CB-DF68-4F5A-9B3C-0AC5101DBFD2}" destId="{A8D00539-590A-4D83-BF8B-B622D4583965}" srcOrd="0" destOrd="0" presId="urn:microsoft.com/office/officeart/2018/2/layout/IconVerticalSolidList"/>
    <dgm:cxn modelId="{B01F3D63-393B-4781-A3A3-9442F91A5648}" srcId="{FAAD5287-EA11-4250-8A04-E0E451B15185}" destId="{3183F331-67E8-400D-AA9A-C97493DD28A4}" srcOrd="0" destOrd="0" parTransId="{7759435D-F931-437A-AFCB-021E542123DB}" sibTransId="{D2C16952-9657-4161-9F48-12FB1E0C3E5E}"/>
    <dgm:cxn modelId="{5486174E-D9E8-4B4C-A688-3A4D7618E44E}" srcId="{FAAD5287-EA11-4250-8A04-E0E451B15185}" destId="{043BB4CB-DF68-4F5A-9B3C-0AC5101DBFD2}" srcOrd="1" destOrd="0" parTransId="{67D08D17-B6ED-4B4B-A226-0674969254B8}" sibTransId="{8E8C1A0C-8AB8-4D69-A160-1BFA1FAF4B8C}"/>
    <dgm:cxn modelId="{614F0A9D-187E-481A-B307-407E4BACB619}" type="presOf" srcId="{FAAD5287-EA11-4250-8A04-E0E451B15185}" destId="{1C96A627-FB1F-40F7-BAD0-A77193064531}" srcOrd="0" destOrd="0" presId="urn:microsoft.com/office/officeart/2018/2/layout/IconVerticalSolidList"/>
    <dgm:cxn modelId="{E1D983E8-D28C-4A94-84A4-5A8E6D860880}" type="presOf" srcId="{BCBCAE24-18E7-4131-9B71-07B18D7E5280}" destId="{56A0459D-1294-4DFA-A9A5-CD0B1547B9EF}" srcOrd="0" destOrd="0" presId="urn:microsoft.com/office/officeart/2018/2/layout/IconVerticalSolidList"/>
    <dgm:cxn modelId="{746CC5F8-4905-483C-AF2A-51BB34B78177}" type="presOf" srcId="{3183F331-67E8-400D-AA9A-C97493DD28A4}" destId="{A4498D5C-F437-4477-A448-3F11CA6D63F3}" srcOrd="0" destOrd="0" presId="urn:microsoft.com/office/officeart/2018/2/layout/IconVerticalSolidList"/>
    <dgm:cxn modelId="{874582FC-E359-442A-9DAE-B8D6B22D6295}" type="presParOf" srcId="{1C96A627-FB1F-40F7-BAD0-A77193064531}" destId="{831639F9-5F43-40E5-8FB5-5C7247FB8B22}" srcOrd="0" destOrd="0" presId="urn:microsoft.com/office/officeart/2018/2/layout/IconVerticalSolidList"/>
    <dgm:cxn modelId="{F610A6EF-1996-480C-9B5C-20638F852635}" type="presParOf" srcId="{831639F9-5F43-40E5-8FB5-5C7247FB8B22}" destId="{3779FAB1-D56A-41B8-A329-A94177F86ECC}" srcOrd="0" destOrd="0" presId="urn:microsoft.com/office/officeart/2018/2/layout/IconVerticalSolidList"/>
    <dgm:cxn modelId="{4790CF15-FFFF-40EE-B50C-2686AA60C62E}" type="presParOf" srcId="{831639F9-5F43-40E5-8FB5-5C7247FB8B22}" destId="{479B4DBF-4119-4591-A376-1A4F72113EA8}" srcOrd="1" destOrd="0" presId="urn:microsoft.com/office/officeart/2018/2/layout/IconVerticalSolidList"/>
    <dgm:cxn modelId="{E95CD45D-484A-4AAE-8D76-5B7E99CB5FC7}" type="presParOf" srcId="{831639F9-5F43-40E5-8FB5-5C7247FB8B22}" destId="{E10DAE21-FA65-4381-8913-E4131A74E66B}" srcOrd="2" destOrd="0" presId="urn:microsoft.com/office/officeart/2018/2/layout/IconVerticalSolidList"/>
    <dgm:cxn modelId="{F9C00CE4-B89A-4811-B28C-814E81AA2536}" type="presParOf" srcId="{831639F9-5F43-40E5-8FB5-5C7247FB8B22}" destId="{A4498D5C-F437-4477-A448-3F11CA6D63F3}" srcOrd="3" destOrd="0" presId="urn:microsoft.com/office/officeart/2018/2/layout/IconVerticalSolidList"/>
    <dgm:cxn modelId="{4BBBA82B-1FE9-4DC6-99D0-E04F09AE8770}" type="presParOf" srcId="{1C96A627-FB1F-40F7-BAD0-A77193064531}" destId="{3259BB0B-A5A9-42F2-B939-F4CF15FF30B0}" srcOrd="1" destOrd="0" presId="urn:microsoft.com/office/officeart/2018/2/layout/IconVerticalSolidList"/>
    <dgm:cxn modelId="{ECE04172-B2D8-4204-9447-A33298321C85}" type="presParOf" srcId="{1C96A627-FB1F-40F7-BAD0-A77193064531}" destId="{2A63BBC5-FA5E-4B88-A9F1-02088DDF4F80}" srcOrd="2" destOrd="0" presId="urn:microsoft.com/office/officeart/2018/2/layout/IconVerticalSolidList"/>
    <dgm:cxn modelId="{7D3C8FC6-7555-4F7B-B7C6-D4E7776EBCDC}" type="presParOf" srcId="{2A63BBC5-FA5E-4B88-A9F1-02088DDF4F80}" destId="{565D58AD-2B61-4E36-864C-3631CF41A82A}" srcOrd="0" destOrd="0" presId="urn:microsoft.com/office/officeart/2018/2/layout/IconVerticalSolidList"/>
    <dgm:cxn modelId="{6D2EC685-27CA-40C3-9039-F6D06A0FF3A0}" type="presParOf" srcId="{2A63BBC5-FA5E-4B88-A9F1-02088DDF4F80}" destId="{5B89E4E7-C577-43B4-8815-BD8946AF2FFB}" srcOrd="1" destOrd="0" presId="urn:microsoft.com/office/officeart/2018/2/layout/IconVerticalSolidList"/>
    <dgm:cxn modelId="{79BFB4B2-8AA9-4185-A44E-92420D9D8AA2}" type="presParOf" srcId="{2A63BBC5-FA5E-4B88-A9F1-02088DDF4F80}" destId="{3C05119A-2522-42E5-B98D-D61A0FDAF368}" srcOrd="2" destOrd="0" presId="urn:microsoft.com/office/officeart/2018/2/layout/IconVerticalSolidList"/>
    <dgm:cxn modelId="{89691A9E-9E22-4730-91B0-854DBB910512}" type="presParOf" srcId="{2A63BBC5-FA5E-4B88-A9F1-02088DDF4F80}" destId="{A8D00539-590A-4D83-BF8B-B622D4583965}" srcOrd="3" destOrd="0" presId="urn:microsoft.com/office/officeart/2018/2/layout/IconVerticalSolidList"/>
    <dgm:cxn modelId="{FC9E371B-4EBE-4477-8F1B-241B083C21FC}" type="presParOf" srcId="{1C96A627-FB1F-40F7-BAD0-A77193064531}" destId="{1AD23C56-5777-4159-9A41-45B0BACA2830}" srcOrd="3" destOrd="0" presId="urn:microsoft.com/office/officeart/2018/2/layout/IconVerticalSolidList"/>
    <dgm:cxn modelId="{91A93EDA-A462-4543-83E8-EB5373F2D0F6}" type="presParOf" srcId="{1C96A627-FB1F-40F7-BAD0-A77193064531}" destId="{C86AB1E0-F43B-493B-AD72-E077FDB4E11D}" srcOrd="4" destOrd="0" presId="urn:microsoft.com/office/officeart/2018/2/layout/IconVerticalSolidList"/>
    <dgm:cxn modelId="{CC6384A9-2D7F-449C-98B1-7E24CBE2C723}" type="presParOf" srcId="{C86AB1E0-F43B-493B-AD72-E077FDB4E11D}" destId="{F0E7257E-AB5D-465D-AE79-D0841E3790D2}" srcOrd="0" destOrd="0" presId="urn:microsoft.com/office/officeart/2018/2/layout/IconVerticalSolidList"/>
    <dgm:cxn modelId="{E0DCC7DA-DD5E-4D63-AA15-DC061EA9FD16}" type="presParOf" srcId="{C86AB1E0-F43B-493B-AD72-E077FDB4E11D}" destId="{8496DF15-9593-4260-B984-2D8FE62174DB}" srcOrd="1" destOrd="0" presId="urn:microsoft.com/office/officeart/2018/2/layout/IconVerticalSolidList"/>
    <dgm:cxn modelId="{0C55CEE1-CE27-4A50-9DEB-08CE8DCE21E8}" type="presParOf" srcId="{C86AB1E0-F43B-493B-AD72-E077FDB4E11D}" destId="{C4436C30-33CE-4EFB-821E-2AE1530209D0}" srcOrd="2" destOrd="0" presId="urn:microsoft.com/office/officeart/2018/2/layout/IconVerticalSolidList"/>
    <dgm:cxn modelId="{A37B1AE9-9B0E-4E5D-B3B5-D544820467AE}" type="presParOf" srcId="{C86AB1E0-F43B-493B-AD72-E077FDB4E11D}" destId="{56A0459D-1294-4DFA-A9A5-CD0B1547B9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9FAB1-D56A-41B8-A329-A94177F86ECC}">
      <dsp:nvSpPr>
        <dsp:cNvPr id="0" name=""/>
        <dsp:cNvSpPr/>
      </dsp:nvSpPr>
      <dsp:spPr>
        <a:xfrm>
          <a:off x="0" y="633"/>
          <a:ext cx="6388331" cy="14828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B4DBF-4119-4591-A376-1A4F72113EA8}">
      <dsp:nvSpPr>
        <dsp:cNvPr id="0" name=""/>
        <dsp:cNvSpPr/>
      </dsp:nvSpPr>
      <dsp:spPr>
        <a:xfrm>
          <a:off x="448576" y="334285"/>
          <a:ext cx="815593" cy="815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98D5C-F437-4477-A448-3F11CA6D63F3}">
      <dsp:nvSpPr>
        <dsp:cNvPr id="0" name=""/>
        <dsp:cNvSpPr/>
      </dsp:nvSpPr>
      <dsp:spPr>
        <a:xfrm>
          <a:off x="1712746" y="633"/>
          <a:ext cx="4675584" cy="1482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40" tIns="156940" rIns="156940" bIns="1569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Integrar vendas.</a:t>
          </a:r>
          <a:endParaRPr lang="en-US" sz="2500" kern="1200" dirty="0"/>
        </a:p>
      </dsp:txBody>
      <dsp:txXfrm>
        <a:off x="1712746" y="633"/>
        <a:ext cx="4675584" cy="1482897"/>
      </dsp:txXfrm>
    </dsp:sp>
    <dsp:sp modelId="{565D58AD-2B61-4E36-864C-3631CF41A82A}">
      <dsp:nvSpPr>
        <dsp:cNvPr id="0" name=""/>
        <dsp:cNvSpPr/>
      </dsp:nvSpPr>
      <dsp:spPr>
        <a:xfrm>
          <a:off x="0" y="1854255"/>
          <a:ext cx="6388331" cy="14828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9E4E7-C577-43B4-8815-BD8946AF2FFB}">
      <dsp:nvSpPr>
        <dsp:cNvPr id="0" name=""/>
        <dsp:cNvSpPr/>
      </dsp:nvSpPr>
      <dsp:spPr>
        <a:xfrm>
          <a:off x="448576" y="2187907"/>
          <a:ext cx="815593" cy="815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00539-590A-4D83-BF8B-B622D4583965}">
      <dsp:nvSpPr>
        <dsp:cNvPr id="0" name=""/>
        <dsp:cNvSpPr/>
      </dsp:nvSpPr>
      <dsp:spPr>
        <a:xfrm>
          <a:off x="1712746" y="1854255"/>
          <a:ext cx="4675584" cy="1482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40" tIns="156940" rIns="156940" bIns="1569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Controlar estoque.</a:t>
          </a:r>
          <a:endParaRPr lang="en-US" sz="2500" kern="1200" dirty="0"/>
        </a:p>
      </dsp:txBody>
      <dsp:txXfrm>
        <a:off x="1712746" y="1854255"/>
        <a:ext cx="4675584" cy="1482897"/>
      </dsp:txXfrm>
    </dsp:sp>
    <dsp:sp modelId="{F0E7257E-AB5D-465D-AE79-D0841E3790D2}">
      <dsp:nvSpPr>
        <dsp:cNvPr id="0" name=""/>
        <dsp:cNvSpPr/>
      </dsp:nvSpPr>
      <dsp:spPr>
        <a:xfrm>
          <a:off x="0" y="3707876"/>
          <a:ext cx="6388331" cy="14828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6DF15-9593-4260-B984-2D8FE62174DB}">
      <dsp:nvSpPr>
        <dsp:cNvPr id="0" name=""/>
        <dsp:cNvSpPr/>
      </dsp:nvSpPr>
      <dsp:spPr>
        <a:xfrm>
          <a:off x="448576" y="4041528"/>
          <a:ext cx="815593" cy="815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0459D-1294-4DFA-A9A5-CD0B1547B9EF}">
      <dsp:nvSpPr>
        <dsp:cNvPr id="0" name=""/>
        <dsp:cNvSpPr/>
      </dsp:nvSpPr>
      <dsp:spPr>
        <a:xfrm>
          <a:off x="1712746" y="3707876"/>
          <a:ext cx="4675584" cy="1482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40" tIns="156940" rIns="156940" bIns="1569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Cadastrar clientes.</a:t>
          </a:r>
          <a:endParaRPr lang="en-US" sz="2500" kern="1200" dirty="0"/>
        </a:p>
      </dsp:txBody>
      <dsp:txXfrm>
        <a:off x="1712746" y="3707876"/>
        <a:ext cx="4675584" cy="1482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1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5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2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0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9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8ADBE-0235-B660-B3C2-B9F16BC4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747" y="4990563"/>
            <a:ext cx="11206313" cy="928567"/>
          </a:xfrm>
        </p:spPr>
        <p:txBody>
          <a:bodyPr anchor="b">
            <a:normAutofit/>
          </a:bodyPr>
          <a:lstStyle/>
          <a:p>
            <a:r>
              <a:rPr lang="pt-BR" sz="4800" dirty="0"/>
              <a:t>Engenharia de Software III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34CD77-EB9C-A797-547A-D7C6919A4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218" y="5897931"/>
            <a:ext cx="11203841" cy="539804"/>
          </a:xfrm>
        </p:spPr>
        <p:txBody>
          <a:bodyPr anchor="t"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Floriano Reis</a:t>
            </a:r>
          </a:p>
        </p:txBody>
      </p:sp>
      <p:pic>
        <p:nvPicPr>
          <p:cNvPr id="4" name="Picture 3" descr="Fundo do vetor de cores vibrantes salpicando">
            <a:extLst>
              <a:ext uri="{FF2B5EF4-FFF2-40B4-BE49-F238E27FC236}">
                <a16:creationId xmlns:a16="http://schemas.microsoft.com/office/drawing/2014/main" id="{5D41B0DC-3023-A82E-52E2-3A2E72A70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33" b="9714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43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BC9039-4DA2-F0E2-ECA3-D3048B63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Casa de Rações Julie’s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3538A-6796-D359-0F8D-4F4F9DFA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m 4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18FB8DD8-5D28-D857-44A4-E7A662DAA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96" y="31601"/>
            <a:ext cx="3022742" cy="6794798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F37BC532-F62B-B5EC-49F7-AB8C15D70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44" y="571500"/>
            <a:ext cx="5972175" cy="5715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7D47932-227B-97CC-8AE2-3853E01056B8}"/>
              </a:ext>
            </a:extLst>
          </p:cNvPr>
          <p:cNvSpPr txBox="1"/>
          <p:nvPr/>
        </p:nvSpPr>
        <p:spPr>
          <a:xfrm>
            <a:off x="3827463" y="2201862"/>
            <a:ext cx="292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F93D85-B135-4652-8237-663CC25D1608}"/>
              </a:ext>
            </a:extLst>
          </p:cNvPr>
          <p:cNvSpPr txBox="1"/>
          <p:nvPr/>
        </p:nvSpPr>
        <p:spPr>
          <a:xfrm>
            <a:off x="3827463" y="3663949"/>
            <a:ext cx="292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F0BB82-0228-B6E0-3FB2-A26F81866F91}"/>
              </a:ext>
            </a:extLst>
          </p:cNvPr>
          <p:cNvSpPr txBox="1"/>
          <p:nvPr/>
        </p:nvSpPr>
        <p:spPr>
          <a:xfrm>
            <a:off x="3827463" y="5439479"/>
            <a:ext cx="292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1156D0-7A7B-531F-2711-8CF4482C4FAB}"/>
              </a:ext>
            </a:extLst>
          </p:cNvPr>
          <p:cNvSpPr txBox="1"/>
          <p:nvPr/>
        </p:nvSpPr>
        <p:spPr>
          <a:xfrm>
            <a:off x="2200972" y="4221161"/>
            <a:ext cx="292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365010-1849-6B62-43DD-750C06950E57}"/>
              </a:ext>
            </a:extLst>
          </p:cNvPr>
          <p:cNvSpPr txBox="1"/>
          <p:nvPr/>
        </p:nvSpPr>
        <p:spPr>
          <a:xfrm>
            <a:off x="2200972" y="6024890"/>
            <a:ext cx="292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6095A1-F5C3-FFA1-13BE-36F36F2E4A00}"/>
              </a:ext>
            </a:extLst>
          </p:cNvPr>
          <p:cNvSpPr txBox="1"/>
          <p:nvPr/>
        </p:nvSpPr>
        <p:spPr>
          <a:xfrm>
            <a:off x="6189663" y="3549649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5490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BC9039-4DA2-F0E2-ECA3-D3048B63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Casa de Rações Julie’s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3538A-6796-D359-0F8D-4F4F9DFA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  <p:pic>
        <p:nvPicPr>
          <p:cNvPr id="3" name="Imagem 2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C79D586-DCB7-B49D-FEEA-181BB08F8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19"/>
          <a:stretch/>
        </p:blipFill>
        <p:spPr>
          <a:xfrm>
            <a:off x="7473820" y="660038"/>
            <a:ext cx="3265311" cy="5494015"/>
          </a:xfrm>
          <a:prstGeom prst="rect">
            <a:avLst/>
          </a:prstGeom>
        </p:spPr>
      </p:pic>
      <p:pic>
        <p:nvPicPr>
          <p:cNvPr id="7" name="Imagem 6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CBDB3535-0102-EE6E-DA7F-13AEAC2B1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28"/>
          <a:stretch/>
        </p:blipFill>
        <p:spPr>
          <a:xfrm>
            <a:off x="1861168" y="703947"/>
            <a:ext cx="3581689" cy="545010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9CA4032-8A5E-BE3A-701E-9E6C3C7FC840}"/>
              </a:ext>
            </a:extLst>
          </p:cNvPr>
          <p:cNvSpPr txBox="1"/>
          <p:nvPr/>
        </p:nvSpPr>
        <p:spPr>
          <a:xfrm>
            <a:off x="2271713" y="4900612"/>
            <a:ext cx="29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B5471D-6F5F-CD52-D081-A4E605BCCC65}"/>
              </a:ext>
            </a:extLst>
          </p:cNvPr>
          <p:cNvSpPr txBox="1"/>
          <p:nvPr/>
        </p:nvSpPr>
        <p:spPr>
          <a:xfrm>
            <a:off x="7840663" y="4354512"/>
            <a:ext cx="292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5682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BC9039-4DA2-F0E2-ECA3-D3048B63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Casa de Rações Julie’s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3538A-6796-D359-0F8D-4F4F9DFA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A607B9-5064-AE9C-A5D8-B802B2278AE6}"/>
              </a:ext>
            </a:extLst>
          </p:cNvPr>
          <p:cNvSpPr/>
          <p:nvPr/>
        </p:nvSpPr>
        <p:spPr>
          <a:xfrm>
            <a:off x="615950" y="2414587"/>
            <a:ext cx="76200" cy="1282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50F957D-6707-7EB4-F5E5-D397918FEEC3}"/>
              </a:ext>
            </a:extLst>
          </p:cNvPr>
          <p:cNvSpPr/>
          <p:nvPr/>
        </p:nvSpPr>
        <p:spPr>
          <a:xfrm>
            <a:off x="1193703" y="2300287"/>
            <a:ext cx="76200" cy="1397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4455F6D-6D54-26FA-97D9-2FAE235D2A31}"/>
              </a:ext>
            </a:extLst>
          </p:cNvPr>
          <p:cNvSpPr/>
          <p:nvPr/>
        </p:nvSpPr>
        <p:spPr>
          <a:xfrm>
            <a:off x="3257504" y="2305050"/>
            <a:ext cx="76200" cy="1397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33761A0-014D-2996-ECC5-1DC945A40868}"/>
              </a:ext>
            </a:extLst>
          </p:cNvPr>
          <p:cNvSpPr/>
          <p:nvPr/>
        </p:nvSpPr>
        <p:spPr>
          <a:xfrm>
            <a:off x="1748705" y="2305050"/>
            <a:ext cx="76200" cy="1397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D136B52-BDCA-7A0F-76D8-C5560164EAD0}"/>
              </a:ext>
            </a:extLst>
          </p:cNvPr>
          <p:cNvSpPr/>
          <p:nvPr/>
        </p:nvSpPr>
        <p:spPr>
          <a:xfrm>
            <a:off x="4728295" y="2127250"/>
            <a:ext cx="67543" cy="15700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777309A-6360-7642-047D-90DCAAC201C7}"/>
              </a:ext>
            </a:extLst>
          </p:cNvPr>
          <p:cNvSpPr/>
          <p:nvPr/>
        </p:nvSpPr>
        <p:spPr>
          <a:xfrm>
            <a:off x="7604846" y="2056490"/>
            <a:ext cx="67542" cy="1650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0A3A151-E16D-3701-4311-E7A151448C36}"/>
              </a:ext>
            </a:extLst>
          </p:cNvPr>
          <p:cNvSpPr/>
          <p:nvPr/>
        </p:nvSpPr>
        <p:spPr>
          <a:xfrm>
            <a:off x="8291853" y="2183721"/>
            <a:ext cx="67543" cy="552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967BBA8-69AF-BCC8-E126-4C8DCE8E2F6D}"/>
              </a:ext>
            </a:extLst>
          </p:cNvPr>
          <p:cNvSpPr/>
          <p:nvPr/>
        </p:nvSpPr>
        <p:spPr>
          <a:xfrm>
            <a:off x="9950696" y="2093789"/>
            <a:ext cx="67543" cy="64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34EB0CC-E569-6942-A093-7F8C686AAB15}"/>
              </a:ext>
            </a:extLst>
          </p:cNvPr>
          <p:cNvSpPr/>
          <p:nvPr/>
        </p:nvSpPr>
        <p:spPr>
          <a:xfrm>
            <a:off x="11463545" y="2093789"/>
            <a:ext cx="67543" cy="64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B1E1EEA-6523-C460-5B74-E2CD703F7423}"/>
              </a:ext>
            </a:extLst>
          </p:cNvPr>
          <p:cNvSpPr/>
          <p:nvPr/>
        </p:nvSpPr>
        <p:spPr>
          <a:xfrm>
            <a:off x="1750633" y="3883881"/>
            <a:ext cx="74272" cy="11072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EF3443A-3F95-2862-C793-E41B15F79500}"/>
              </a:ext>
            </a:extLst>
          </p:cNvPr>
          <p:cNvSpPr/>
          <p:nvPr/>
        </p:nvSpPr>
        <p:spPr>
          <a:xfrm>
            <a:off x="3257504" y="3775931"/>
            <a:ext cx="74272" cy="1215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4AB1B47-F2A6-9B54-986B-EEE98F784928}"/>
              </a:ext>
            </a:extLst>
          </p:cNvPr>
          <p:cNvSpPr/>
          <p:nvPr/>
        </p:nvSpPr>
        <p:spPr>
          <a:xfrm>
            <a:off x="7606847" y="3772199"/>
            <a:ext cx="67543" cy="570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1C6945C-351E-C518-92B9-F14CB72FA888}"/>
              </a:ext>
            </a:extLst>
          </p:cNvPr>
          <p:cNvSpPr/>
          <p:nvPr/>
        </p:nvSpPr>
        <p:spPr>
          <a:xfrm>
            <a:off x="6328494" y="3772199"/>
            <a:ext cx="67543" cy="570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EE23D52-C6CE-CB8B-2DC9-48F71C06D927}"/>
              </a:ext>
            </a:extLst>
          </p:cNvPr>
          <p:cNvSpPr/>
          <p:nvPr/>
        </p:nvSpPr>
        <p:spPr>
          <a:xfrm>
            <a:off x="4723142" y="3840410"/>
            <a:ext cx="67543" cy="5027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49FFA0C-5802-CCC6-3F02-6E90E17FD9EE}"/>
              </a:ext>
            </a:extLst>
          </p:cNvPr>
          <p:cNvSpPr/>
          <p:nvPr/>
        </p:nvSpPr>
        <p:spPr>
          <a:xfrm>
            <a:off x="4730604" y="4488356"/>
            <a:ext cx="60082" cy="2515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8362BAB-8522-5FBD-8943-C70AB33B613E}"/>
              </a:ext>
            </a:extLst>
          </p:cNvPr>
          <p:cNvSpPr/>
          <p:nvPr/>
        </p:nvSpPr>
        <p:spPr>
          <a:xfrm>
            <a:off x="4734334" y="4885153"/>
            <a:ext cx="60082" cy="2515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1AAB90C-FF38-23D7-47C1-705C58CAF6F4}"/>
              </a:ext>
            </a:extLst>
          </p:cNvPr>
          <p:cNvSpPr/>
          <p:nvPr/>
        </p:nvSpPr>
        <p:spPr>
          <a:xfrm>
            <a:off x="6336320" y="4418066"/>
            <a:ext cx="59717" cy="3218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9494120-E051-3ED7-3DA4-347D136C7513}"/>
              </a:ext>
            </a:extLst>
          </p:cNvPr>
          <p:cNvSpPr/>
          <p:nvPr/>
        </p:nvSpPr>
        <p:spPr>
          <a:xfrm>
            <a:off x="6342132" y="4801510"/>
            <a:ext cx="59717" cy="3218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1495606-6644-ED6E-200D-8B2138B5D01F}"/>
              </a:ext>
            </a:extLst>
          </p:cNvPr>
          <p:cNvSpPr/>
          <p:nvPr/>
        </p:nvSpPr>
        <p:spPr>
          <a:xfrm>
            <a:off x="11463544" y="2798248"/>
            <a:ext cx="67543" cy="10421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A2FC8A4-3630-827B-6F1E-4DADC0E41BE7}"/>
              </a:ext>
            </a:extLst>
          </p:cNvPr>
          <p:cNvSpPr/>
          <p:nvPr/>
        </p:nvSpPr>
        <p:spPr>
          <a:xfrm>
            <a:off x="8293322" y="2885024"/>
            <a:ext cx="67543" cy="9553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0339E4E-9535-3EE5-9803-978752638DAF}"/>
              </a:ext>
            </a:extLst>
          </p:cNvPr>
          <p:cNvSpPr/>
          <p:nvPr/>
        </p:nvSpPr>
        <p:spPr>
          <a:xfrm>
            <a:off x="8291852" y="3989696"/>
            <a:ext cx="67543" cy="6905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D8B8F27-CBCA-848C-2E3A-A08CB9F56ED9}"/>
              </a:ext>
            </a:extLst>
          </p:cNvPr>
          <p:cNvSpPr/>
          <p:nvPr/>
        </p:nvSpPr>
        <p:spPr>
          <a:xfrm>
            <a:off x="9946705" y="3908687"/>
            <a:ext cx="67543" cy="7715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0EC59A43-AA2C-B754-7DA0-D8A79B02DA87}"/>
              </a:ext>
            </a:extLst>
          </p:cNvPr>
          <p:cNvSpPr/>
          <p:nvPr/>
        </p:nvSpPr>
        <p:spPr>
          <a:xfrm>
            <a:off x="11463543" y="3910184"/>
            <a:ext cx="67543" cy="7715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B025967-9208-16B5-C773-7740846C5D71}"/>
              </a:ext>
            </a:extLst>
          </p:cNvPr>
          <p:cNvSpPr/>
          <p:nvPr/>
        </p:nvSpPr>
        <p:spPr>
          <a:xfrm>
            <a:off x="8291851" y="4828169"/>
            <a:ext cx="67543" cy="266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0BC38EA-B48C-1B74-859B-923AE5A5ACE9}"/>
              </a:ext>
            </a:extLst>
          </p:cNvPr>
          <p:cNvSpPr/>
          <p:nvPr/>
        </p:nvSpPr>
        <p:spPr>
          <a:xfrm>
            <a:off x="9946704" y="4828168"/>
            <a:ext cx="67543" cy="266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00962EF-CDFB-E67E-C8B4-4A6E41C2B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94" y="72600"/>
            <a:ext cx="4696435" cy="6722198"/>
          </a:xfrm>
          <a:prstGeom prst="rect">
            <a:avLst/>
          </a:prstGeom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63691940-BB3B-42DB-7E91-5497907D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58" y="63202"/>
            <a:ext cx="3447814" cy="672219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56F6A17-1B3B-8EDD-1AB2-985097E63F4F}"/>
              </a:ext>
            </a:extLst>
          </p:cNvPr>
          <p:cNvSpPr txBox="1"/>
          <p:nvPr/>
        </p:nvSpPr>
        <p:spPr>
          <a:xfrm>
            <a:off x="1960712" y="2909886"/>
            <a:ext cx="29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33165E-11DF-2C89-D888-776A88324650}"/>
              </a:ext>
            </a:extLst>
          </p:cNvPr>
          <p:cNvSpPr txBox="1"/>
          <p:nvPr/>
        </p:nvSpPr>
        <p:spPr>
          <a:xfrm>
            <a:off x="7606847" y="2427960"/>
            <a:ext cx="29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X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B08712-33DC-7818-6559-20F76A1ED415}"/>
              </a:ext>
            </a:extLst>
          </p:cNvPr>
          <p:cNvSpPr txBox="1"/>
          <p:nvPr/>
        </p:nvSpPr>
        <p:spPr>
          <a:xfrm>
            <a:off x="7604846" y="5718250"/>
            <a:ext cx="29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X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9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BC9039-4DA2-F0E2-ECA3-D3048B63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Casa de Rações Julie’s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3538A-6796-D359-0F8D-4F4F9DFA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13</a:t>
            </a:fld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A607B9-5064-AE9C-A5D8-B802B2278AE6}"/>
              </a:ext>
            </a:extLst>
          </p:cNvPr>
          <p:cNvSpPr/>
          <p:nvPr/>
        </p:nvSpPr>
        <p:spPr>
          <a:xfrm>
            <a:off x="615950" y="2414587"/>
            <a:ext cx="76200" cy="1282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50F957D-6707-7EB4-F5E5-D397918FEEC3}"/>
              </a:ext>
            </a:extLst>
          </p:cNvPr>
          <p:cNvSpPr/>
          <p:nvPr/>
        </p:nvSpPr>
        <p:spPr>
          <a:xfrm>
            <a:off x="1193703" y="2300287"/>
            <a:ext cx="76200" cy="1397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4455F6D-6D54-26FA-97D9-2FAE235D2A31}"/>
              </a:ext>
            </a:extLst>
          </p:cNvPr>
          <p:cNvSpPr/>
          <p:nvPr/>
        </p:nvSpPr>
        <p:spPr>
          <a:xfrm>
            <a:off x="3257504" y="2305050"/>
            <a:ext cx="76200" cy="1397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33761A0-014D-2996-ECC5-1DC945A40868}"/>
              </a:ext>
            </a:extLst>
          </p:cNvPr>
          <p:cNvSpPr/>
          <p:nvPr/>
        </p:nvSpPr>
        <p:spPr>
          <a:xfrm>
            <a:off x="1748705" y="2305050"/>
            <a:ext cx="76200" cy="1397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D136B52-BDCA-7A0F-76D8-C5560164EAD0}"/>
              </a:ext>
            </a:extLst>
          </p:cNvPr>
          <p:cNvSpPr/>
          <p:nvPr/>
        </p:nvSpPr>
        <p:spPr>
          <a:xfrm>
            <a:off x="4728295" y="2127250"/>
            <a:ext cx="67543" cy="15700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777309A-6360-7642-047D-90DCAAC201C7}"/>
              </a:ext>
            </a:extLst>
          </p:cNvPr>
          <p:cNvSpPr/>
          <p:nvPr/>
        </p:nvSpPr>
        <p:spPr>
          <a:xfrm>
            <a:off x="7604846" y="2056490"/>
            <a:ext cx="67542" cy="1650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0A3A151-E16D-3701-4311-E7A151448C36}"/>
              </a:ext>
            </a:extLst>
          </p:cNvPr>
          <p:cNvSpPr/>
          <p:nvPr/>
        </p:nvSpPr>
        <p:spPr>
          <a:xfrm>
            <a:off x="8291853" y="2183721"/>
            <a:ext cx="67543" cy="552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967BBA8-69AF-BCC8-E126-4C8DCE8E2F6D}"/>
              </a:ext>
            </a:extLst>
          </p:cNvPr>
          <p:cNvSpPr/>
          <p:nvPr/>
        </p:nvSpPr>
        <p:spPr>
          <a:xfrm>
            <a:off x="9950696" y="2093789"/>
            <a:ext cx="67543" cy="64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34EB0CC-E569-6942-A093-7F8C686AAB15}"/>
              </a:ext>
            </a:extLst>
          </p:cNvPr>
          <p:cNvSpPr/>
          <p:nvPr/>
        </p:nvSpPr>
        <p:spPr>
          <a:xfrm>
            <a:off x="11463545" y="2093789"/>
            <a:ext cx="67543" cy="64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B1E1EEA-6523-C460-5B74-E2CD703F7423}"/>
              </a:ext>
            </a:extLst>
          </p:cNvPr>
          <p:cNvSpPr/>
          <p:nvPr/>
        </p:nvSpPr>
        <p:spPr>
          <a:xfrm>
            <a:off x="1750633" y="3883881"/>
            <a:ext cx="74272" cy="11072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EF3443A-3F95-2862-C793-E41B15F79500}"/>
              </a:ext>
            </a:extLst>
          </p:cNvPr>
          <p:cNvSpPr/>
          <p:nvPr/>
        </p:nvSpPr>
        <p:spPr>
          <a:xfrm>
            <a:off x="3257504" y="3775931"/>
            <a:ext cx="74272" cy="1215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4AB1B47-F2A6-9B54-986B-EEE98F784928}"/>
              </a:ext>
            </a:extLst>
          </p:cNvPr>
          <p:cNvSpPr/>
          <p:nvPr/>
        </p:nvSpPr>
        <p:spPr>
          <a:xfrm>
            <a:off x="7606847" y="3772199"/>
            <a:ext cx="67543" cy="570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1C6945C-351E-C518-92B9-F14CB72FA888}"/>
              </a:ext>
            </a:extLst>
          </p:cNvPr>
          <p:cNvSpPr/>
          <p:nvPr/>
        </p:nvSpPr>
        <p:spPr>
          <a:xfrm>
            <a:off x="6328494" y="3772199"/>
            <a:ext cx="67543" cy="570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EE23D52-C6CE-CB8B-2DC9-48F71C06D927}"/>
              </a:ext>
            </a:extLst>
          </p:cNvPr>
          <p:cNvSpPr/>
          <p:nvPr/>
        </p:nvSpPr>
        <p:spPr>
          <a:xfrm>
            <a:off x="4723142" y="3840410"/>
            <a:ext cx="67543" cy="5027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49FFA0C-5802-CCC6-3F02-6E90E17FD9EE}"/>
              </a:ext>
            </a:extLst>
          </p:cNvPr>
          <p:cNvSpPr/>
          <p:nvPr/>
        </p:nvSpPr>
        <p:spPr>
          <a:xfrm>
            <a:off x="4730604" y="4488356"/>
            <a:ext cx="60082" cy="2515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8362BAB-8522-5FBD-8943-C70AB33B613E}"/>
              </a:ext>
            </a:extLst>
          </p:cNvPr>
          <p:cNvSpPr/>
          <p:nvPr/>
        </p:nvSpPr>
        <p:spPr>
          <a:xfrm>
            <a:off x="4734334" y="4885153"/>
            <a:ext cx="60082" cy="2515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1AAB90C-FF38-23D7-47C1-705C58CAF6F4}"/>
              </a:ext>
            </a:extLst>
          </p:cNvPr>
          <p:cNvSpPr/>
          <p:nvPr/>
        </p:nvSpPr>
        <p:spPr>
          <a:xfrm>
            <a:off x="6336320" y="4418066"/>
            <a:ext cx="59717" cy="3218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9494120-E051-3ED7-3DA4-347D136C7513}"/>
              </a:ext>
            </a:extLst>
          </p:cNvPr>
          <p:cNvSpPr/>
          <p:nvPr/>
        </p:nvSpPr>
        <p:spPr>
          <a:xfrm>
            <a:off x="6342132" y="4801510"/>
            <a:ext cx="59717" cy="3218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1495606-6644-ED6E-200D-8B2138B5D01F}"/>
              </a:ext>
            </a:extLst>
          </p:cNvPr>
          <p:cNvSpPr/>
          <p:nvPr/>
        </p:nvSpPr>
        <p:spPr>
          <a:xfrm>
            <a:off x="11463544" y="2798248"/>
            <a:ext cx="67543" cy="10421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A2FC8A4-3630-827B-6F1E-4DADC0E41BE7}"/>
              </a:ext>
            </a:extLst>
          </p:cNvPr>
          <p:cNvSpPr/>
          <p:nvPr/>
        </p:nvSpPr>
        <p:spPr>
          <a:xfrm>
            <a:off x="8293322" y="2885024"/>
            <a:ext cx="67543" cy="9553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0339E4E-9535-3EE5-9803-978752638DAF}"/>
              </a:ext>
            </a:extLst>
          </p:cNvPr>
          <p:cNvSpPr/>
          <p:nvPr/>
        </p:nvSpPr>
        <p:spPr>
          <a:xfrm>
            <a:off x="8291852" y="3989696"/>
            <a:ext cx="67543" cy="6905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D8B8F27-CBCA-848C-2E3A-A08CB9F56ED9}"/>
              </a:ext>
            </a:extLst>
          </p:cNvPr>
          <p:cNvSpPr/>
          <p:nvPr/>
        </p:nvSpPr>
        <p:spPr>
          <a:xfrm>
            <a:off x="9946705" y="3908687"/>
            <a:ext cx="67543" cy="7715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0EC59A43-AA2C-B754-7DA0-D8A79B02DA87}"/>
              </a:ext>
            </a:extLst>
          </p:cNvPr>
          <p:cNvSpPr/>
          <p:nvPr/>
        </p:nvSpPr>
        <p:spPr>
          <a:xfrm>
            <a:off x="11463543" y="3910184"/>
            <a:ext cx="67543" cy="7715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B025967-9208-16B5-C773-7740846C5D71}"/>
              </a:ext>
            </a:extLst>
          </p:cNvPr>
          <p:cNvSpPr/>
          <p:nvPr/>
        </p:nvSpPr>
        <p:spPr>
          <a:xfrm>
            <a:off x="8291851" y="4828169"/>
            <a:ext cx="67543" cy="266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0BC38EA-B48C-1B74-859B-923AE5A5ACE9}"/>
              </a:ext>
            </a:extLst>
          </p:cNvPr>
          <p:cNvSpPr/>
          <p:nvPr/>
        </p:nvSpPr>
        <p:spPr>
          <a:xfrm>
            <a:off x="9946704" y="4828168"/>
            <a:ext cx="67543" cy="266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DE4FB7E-F5CF-A023-7ABD-C636F5887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59" y="31601"/>
            <a:ext cx="4453347" cy="67947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22659D-7DFA-30B8-015E-5A6502B31AD6}"/>
              </a:ext>
            </a:extLst>
          </p:cNvPr>
          <p:cNvSpPr txBox="1"/>
          <p:nvPr/>
        </p:nvSpPr>
        <p:spPr>
          <a:xfrm>
            <a:off x="1996728" y="2644359"/>
            <a:ext cx="29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X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1EA7BF-0B2C-716C-4AEB-DF7BCEDE2498}"/>
              </a:ext>
            </a:extLst>
          </p:cNvPr>
          <p:cNvSpPr txBox="1"/>
          <p:nvPr/>
        </p:nvSpPr>
        <p:spPr>
          <a:xfrm>
            <a:off x="1996728" y="5094367"/>
            <a:ext cx="29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X</a:t>
            </a:r>
            <a:endParaRPr lang="pt-BR" sz="1050" dirty="0">
              <a:solidFill>
                <a:schemeClr val="bg1"/>
              </a:solidFill>
            </a:endParaRP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68FEA5F9-78CE-0777-0E88-735E7CDF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16" y="542925"/>
            <a:ext cx="44196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5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225021-00C3-980C-07FE-30C05E87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Casa de </a:t>
            </a:r>
            <a:r>
              <a:rPr lang="en-US" dirty="0" err="1"/>
              <a:t>Rações</a:t>
            </a:r>
            <a:r>
              <a:rPr lang="en-US" dirty="0"/>
              <a:t> Julie’s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A2247-CD63-6AB5-765E-738EFEF6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14</a:t>
            </a:fld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26F5B7-FDCC-2975-69CD-D3DB112CD3EF}"/>
              </a:ext>
            </a:extLst>
          </p:cNvPr>
          <p:cNvSpPr/>
          <p:nvPr/>
        </p:nvSpPr>
        <p:spPr>
          <a:xfrm>
            <a:off x="11547231" y="2457938"/>
            <a:ext cx="54707" cy="11488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36AC0C1-6A56-5160-A459-12929365BC0E}"/>
              </a:ext>
            </a:extLst>
          </p:cNvPr>
          <p:cNvSpPr/>
          <p:nvPr/>
        </p:nvSpPr>
        <p:spPr>
          <a:xfrm>
            <a:off x="10493008" y="2457938"/>
            <a:ext cx="54707" cy="8400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953CD9A-1622-3839-7ED4-B3E6F1609D84}"/>
              </a:ext>
            </a:extLst>
          </p:cNvPr>
          <p:cNvSpPr/>
          <p:nvPr/>
        </p:nvSpPr>
        <p:spPr>
          <a:xfrm>
            <a:off x="8676615" y="2557054"/>
            <a:ext cx="54707" cy="7409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47F9D1-9855-F491-6A1B-EC8F081EA924}"/>
              </a:ext>
            </a:extLst>
          </p:cNvPr>
          <p:cNvSpPr/>
          <p:nvPr/>
        </p:nvSpPr>
        <p:spPr>
          <a:xfrm>
            <a:off x="7866185" y="2215662"/>
            <a:ext cx="54707" cy="11723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4ACC843-B6B5-B401-2F6F-B614526C7B07}"/>
              </a:ext>
            </a:extLst>
          </p:cNvPr>
          <p:cNvSpPr/>
          <p:nvPr/>
        </p:nvSpPr>
        <p:spPr>
          <a:xfrm>
            <a:off x="5069836" y="2318315"/>
            <a:ext cx="54707" cy="10696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4860E6C-DC40-C04E-A228-71FF9427EBCA}"/>
              </a:ext>
            </a:extLst>
          </p:cNvPr>
          <p:cNvSpPr/>
          <p:nvPr/>
        </p:nvSpPr>
        <p:spPr>
          <a:xfrm>
            <a:off x="4200910" y="2681151"/>
            <a:ext cx="54316" cy="7903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E964D30-B162-005C-A286-B1D2CB86EAC4}"/>
              </a:ext>
            </a:extLst>
          </p:cNvPr>
          <p:cNvSpPr/>
          <p:nvPr/>
        </p:nvSpPr>
        <p:spPr>
          <a:xfrm>
            <a:off x="2395113" y="2681151"/>
            <a:ext cx="54316" cy="7903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A2A549-326A-098D-1FA9-F95BF16B3F12}"/>
              </a:ext>
            </a:extLst>
          </p:cNvPr>
          <p:cNvSpPr/>
          <p:nvPr/>
        </p:nvSpPr>
        <p:spPr>
          <a:xfrm>
            <a:off x="660185" y="2787664"/>
            <a:ext cx="54316" cy="6837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BC135AE-9C51-5B89-9F7C-2861B3F02703}"/>
              </a:ext>
            </a:extLst>
          </p:cNvPr>
          <p:cNvSpPr/>
          <p:nvPr/>
        </p:nvSpPr>
        <p:spPr>
          <a:xfrm>
            <a:off x="660185" y="3647987"/>
            <a:ext cx="54316" cy="339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C5C987B-3708-1121-DC4E-586F5E9D019E}"/>
              </a:ext>
            </a:extLst>
          </p:cNvPr>
          <p:cNvSpPr/>
          <p:nvPr/>
        </p:nvSpPr>
        <p:spPr>
          <a:xfrm>
            <a:off x="6699236" y="2215662"/>
            <a:ext cx="54707" cy="11723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92C4282-52A6-A79C-D694-4139A39DBB75}"/>
              </a:ext>
            </a:extLst>
          </p:cNvPr>
          <p:cNvSpPr/>
          <p:nvPr/>
        </p:nvSpPr>
        <p:spPr>
          <a:xfrm>
            <a:off x="5069835" y="3582489"/>
            <a:ext cx="54707" cy="3461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8647138-E704-6F1A-0E4A-1028D7DD9DAB}"/>
              </a:ext>
            </a:extLst>
          </p:cNvPr>
          <p:cNvSpPr/>
          <p:nvPr/>
        </p:nvSpPr>
        <p:spPr>
          <a:xfrm>
            <a:off x="6699235" y="3582489"/>
            <a:ext cx="54707" cy="3461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51227EA-0228-4669-558F-0FFA27541A8C}"/>
              </a:ext>
            </a:extLst>
          </p:cNvPr>
          <p:cNvSpPr/>
          <p:nvPr/>
        </p:nvSpPr>
        <p:spPr>
          <a:xfrm>
            <a:off x="5066117" y="4137438"/>
            <a:ext cx="54707" cy="3461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4497EF1-9C55-4AAE-D8A1-F0F431C20D4D}"/>
              </a:ext>
            </a:extLst>
          </p:cNvPr>
          <p:cNvSpPr/>
          <p:nvPr/>
        </p:nvSpPr>
        <p:spPr>
          <a:xfrm>
            <a:off x="6699235" y="4137437"/>
            <a:ext cx="54707" cy="3461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A98B201-5187-B647-19DC-0FA3254823F5}"/>
              </a:ext>
            </a:extLst>
          </p:cNvPr>
          <p:cNvSpPr/>
          <p:nvPr/>
        </p:nvSpPr>
        <p:spPr>
          <a:xfrm>
            <a:off x="8676615" y="3459549"/>
            <a:ext cx="54707" cy="147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049683E-F8E9-E5EF-A361-9A3CC6818988}"/>
              </a:ext>
            </a:extLst>
          </p:cNvPr>
          <p:cNvSpPr/>
          <p:nvPr/>
        </p:nvSpPr>
        <p:spPr>
          <a:xfrm>
            <a:off x="8676615" y="3765937"/>
            <a:ext cx="54707" cy="3019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AC9EDBB-2A98-EC43-70E1-75DFF19185ED}"/>
              </a:ext>
            </a:extLst>
          </p:cNvPr>
          <p:cNvSpPr/>
          <p:nvPr/>
        </p:nvSpPr>
        <p:spPr>
          <a:xfrm>
            <a:off x="10494668" y="3369469"/>
            <a:ext cx="54707" cy="197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3ECFE6E-0B9E-3A21-8F87-91A57A5F0AF5}"/>
              </a:ext>
            </a:extLst>
          </p:cNvPr>
          <p:cNvSpPr/>
          <p:nvPr/>
        </p:nvSpPr>
        <p:spPr>
          <a:xfrm>
            <a:off x="10493008" y="3685778"/>
            <a:ext cx="54707" cy="382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9089AED2-63E0-2D60-D11E-4DB47C44D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24" y="42273"/>
            <a:ext cx="5902552" cy="6794798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F510801-481A-78D8-DFA7-DEE0F86ECABF}"/>
              </a:ext>
            </a:extLst>
          </p:cNvPr>
          <p:cNvSpPr txBox="1"/>
          <p:nvPr/>
        </p:nvSpPr>
        <p:spPr>
          <a:xfrm>
            <a:off x="3492342" y="2975670"/>
            <a:ext cx="29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X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7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35DBD9-E3A2-843F-9612-96141D2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Casa de </a:t>
            </a:r>
            <a:r>
              <a:rPr lang="en-US" dirty="0" err="1"/>
              <a:t>Rações</a:t>
            </a:r>
            <a:r>
              <a:rPr lang="en-US" dirty="0"/>
              <a:t> Julie’s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C15B4C-3551-FFC3-5190-E13966A8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15</a:t>
            </a:fld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1631D32-D760-B12E-1149-17ED851BDC1E}"/>
              </a:ext>
            </a:extLst>
          </p:cNvPr>
          <p:cNvSpPr/>
          <p:nvPr/>
        </p:nvSpPr>
        <p:spPr>
          <a:xfrm>
            <a:off x="720071" y="2749550"/>
            <a:ext cx="76853" cy="1041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B6EC08-3B6E-B722-DC0B-1142929F7648}"/>
              </a:ext>
            </a:extLst>
          </p:cNvPr>
          <p:cNvSpPr/>
          <p:nvPr/>
        </p:nvSpPr>
        <p:spPr>
          <a:xfrm>
            <a:off x="2860675" y="2622550"/>
            <a:ext cx="76853" cy="1168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5DBCA86-E2FD-D051-4032-BC940A49879C}"/>
              </a:ext>
            </a:extLst>
          </p:cNvPr>
          <p:cNvSpPr/>
          <p:nvPr/>
        </p:nvSpPr>
        <p:spPr>
          <a:xfrm>
            <a:off x="4175125" y="2622550"/>
            <a:ext cx="76853" cy="1168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BEC9C30-5758-7B87-16D7-FE2A72A3F4FC}"/>
              </a:ext>
            </a:extLst>
          </p:cNvPr>
          <p:cNvSpPr/>
          <p:nvPr/>
        </p:nvSpPr>
        <p:spPr>
          <a:xfrm>
            <a:off x="720071" y="4032250"/>
            <a:ext cx="76854" cy="4142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D4992A-81A6-C8C2-A2FE-87BA7AB307F8}"/>
              </a:ext>
            </a:extLst>
          </p:cNvPr>
          <p:cNvSpPr/>
          <p:nvPr/>
        </p:nvSpPr>
        <p:spPr>
          <a:xfrm>
            <a:off x="2860675" y="3892550"/>
            <a:ext cx="76852" cy="5539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56A8ED3-C37A-2527-9393-877A62C86E78}"/>
              </a:ext>
            </a:extLst>
          </p:cNvPr>
          <p:cNvSpPr/>
          <p:nvPr/>
        </p:nvSpPr>
        <p:spPr>
          <a:xfrm>
            <a:off x="5081588" y="2443163"/>
            <a:ext cx="76200" cy="800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B1F97C6-96E3-0531-9802-9ED729609C43}"/>
              </a:ext>
            </a:extLst>
          </p:cNvPr>
          <p:cNvSpPr/>
          <p:nvPr/>
        </p:nvSpPr>
        <p:spPr>
          <a:xfrm>
            <a:off x="6403449" y="2324100"/>
            <a:ext cx="76200" cy="919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7A0FE25-6D94-F995-DFDE-D66CF6983A5D}"/>
              </a:ext>
            </a:extLst>
          </p:cNvPr>
          <p:cNvSpPr/>
          <p:nvPr/>
        </p:nvSpPr>
        <p:spPr>
          <a:xfrm>
            <a:off x="7806799" y="2332083"/>
            <a:ext cx="76200" cy="919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76D279D-EA47-8FB4-B2D0-0B0828D89211}"/>
              </a:ext>
            </a:extLst>
          </p:cNvPr>
          <p:cNvSpPr/>
          <p:nvPr/>
        </p:nvSpPr>
        <p:spPr>
          <a:xfrm>
            <a:off x="7806799" y="3350601"/>
            <a:ext cx="76200" cy="919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C0B9528-BCB0-41E6-45F6-40CDA2C5E719}"/>
              </a:ext>
            </a:extLst>
          </p:cNvPr>
          <p:cNvSpPr/>
          <p:nvPr/>
        </p:nvSpPr>
        <p:spPr>
          <a:xfrm>
            <a:off x="6405036" y="3467100"/>
            <a:ext cx="74613" cy="8058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770FAD9-03B4-9050-244C-F64AE96416CF}"/>
              </a:ext>
            </a:extLst>
          </p:cNvPr>
          <p:cNvSpPr/>
          <p:nvPr/>
        </p:nvSpPr>
        <p:spPr>
          <a:xfrm>
            <a:off x="5083175" y="3467100"/>
            <a:ext cx="74613" cy="8058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4814630-3945-6704-6BB2-84479B402692}"/>
              </a:ext>
            </a:extLst>
          </p:cNvPr>
          <p:cNvSpPr/>
          <p:nvPr/>
        </p:nvSpPr>
        <p:spPr>
          <a:xfrm>
            <a:off x="5081588" y="4496777"/>
            <a:ext cx="74613" cy="1895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271E4C4-3A7D-8C95-B8B2-7A42186A5D2C}"/>
              </a:ext>
            </a:extLst>
          </p:cNvPr>
          <p:cNvSpPr/>
          <p:nvPr/>
        </p:nvSpPr>
        <p:spPr>
          <a:xfrm>
            <a:off x="6403449" y="4496777"/>
            <a:ext cx="74613" cy="1895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21CAF7C-A0F7-06FC-34D7-F5F476050544}"/>
              </a:ext>
            </a:extLst>
          </p:cNvPr>
          <p:cNvSpPr/>
          <p:nvPr/>
        </p:nvSpPr>
        <p:spPr>
          <a:xfrm>
            <a:off x="7806799" y="4369119"/>
            <a:ext cx="74613" cy="3171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9EF5BB9-88C4-1C68-C5AD-1B2B8B88F744}"/>
              </a:ext>
            </a:extLst>
          </p:cNvPr>
          <p:cNvSpPr/>
          <p:nvPr/>
        </p:nvSpPr>
        <p:spPr>
          <a:xfrm>
            <a:off x="8702675" y="2752725"/>
            <a:ext cx="6985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3AE93A6-6BA2-D358-16FA-3D436AA4FCA8}"/>
              </a:ext>
            </a:extLst>
          </p:cNvPr>
          <p:cNvSpPr/>
          <p:nvPr/>
        </p:nvSpPr>
        <p:spPr>
          <a:xfrm>
            <a:off x="10554235" y="2641600"/>
            <a:ext cx="69850" cy="5111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1FF4D62-7E8C-11C1-75A1-74F41B81B17D}"/>
              </a:ext>
            </a:extLst>
          </p:cNvPr>
          <p:cNvSpPr/>
          <p:nvPr/>
        </p:nvSpPr>
        <p:spPr>
          <a:xfrm>
            <a:off x="11528960" y="2641600"/>
            <a:ext cx="69850" cy="5111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99C7CEA-51E7-F05F-0C4E-E942FFFC5259}"/>
              </a:ext>
            </a:extLst>
          </p:cNvPr>
          <p:cNvSpPr/>
          <p:nvPr/>
        </p:nvSpPr>
        <p:spPr>
          <a:xfrm>
            <a:off x="10554235" y="3358845"/>
            <a:ext cx="67592" cy="4035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E5BE24A-1009-AD8F-85DB-33E604A0560A}"/>
              </a:ext>
            </a:extLst>
          </p:cNvPr>
          <p:cNvSpPr/>
          <p:nvPr/>
        </p:nvSpPr>
        <p:spPr>
          <a:xfrm>
            <a:off x="8704933" y="3358845"/>
            <a:ext cx="67592" cy="4035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595EFA2-3685-ACC2-8065-33CB2F82DE6F}"/>
              </a:ext>
            </a:extLst>
          </p:cNvPr>
          <p:cNvSpPr/>
          <p:nvPr/>
        </p:nvSpPr>
        <p:spPr>
          <a:xfrm>
            <a:off x="11530011" y="3243263"/>
            <a:ext cx="68799" cy="5140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F2F3657-1FB2-A2A6-5AF6-C3AF85B0997D}"/>
              </a:ext>
            </a:extLst>
          </p:cNvPr>
          <p:cNvSpPr/>
          <p:nvPr/>
        </p:nvSpPr>
        <p:spPr>
          <a:xfrm>
            <a:off x="11532670" y="3855076"/>
            <a:ext cx="68799" cy="5140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35E252C-72AD-BB16-4442-B8325AC969E7}"/>
              </a:ext>
            </a:extLst>
          </p:cNvPr>
          <p:cNvSpPr/>
          <p:nvPr/>
        </p:nvSpPr>
        <p:spPr>
          <a:xfrm>
            <a:off x="10554236" y="3981876"/>
            <a:ext cx="67592" cy="3872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14E3648-7DAD-7CA3-2779-D9F5E8F3A9D6}"/>
              </a:ext>
            </a:extLst>
          </p:cNvPr>
          <p:cNvSpPr/>
          <p:nvPr/>
        </p:nvSpPr>
        <p:spPr>
          <a:xfrm>
            <a:off x="8704933" y="3981876"/>
            <a:ext cx="67592" cy="3872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5CE5943-AAA1-EFC9-D780-BA62475C8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1"/>
          <a:stretch/>
        </p:blipFill>
        <p:spPr>
          <a:xfrm>
            <a:off x="6396038" y="1722201"/>
            <a:ext cx="4502452" cy="3413598"/>
          </a:xfrm>
          <a:prstGeom prst="rect">
            <a:avLst/>
          </a:prstGeom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940C6B57-F724-7FF9-1C03-2688493DE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38"/>
          <a:stretch/>
        </p:blipFill>
        <p:spPr>
          <a:xfrm>
            <a:off x="638393" y="955499"/>
            <a:ext cx="4524488" cy="479020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F9B496-4623-600B-3423-931199A81895}"/>
              </a:ext>
            </a:extLst>
          </p:cNvPr>
          <p:cNvSpPr txBox="1"/>
          <p:nvPr/>
        </p:nvSpPr>
        <p:spPr>
          <a:xfrm>
            <a:off x="767496" y="3192507"/>
            <a:ext cx="29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X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AF2EB73-A53B-D140-CB8E-FE895AD0A956}"/>
              </a:ext>
            </a:extLst>
          </p:cNvPr>
          <p:cNvSpPr txBox="1"/>
          <p:nvPr/>
        </p:nvSpPr>
        <p:spPr>
          <a:xfrm>
            <a:off x="6533575" y="4191085"/>
            <a:ext cx="29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X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4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1939BB-8614-4E54-74E0-27E468B83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001" y="0"/>
            <a:ext cx="8035000" cy="6858001"/>
          </a:xfrm>
          <a:custGeom>
            <a:avLst/>
            <a:gdLst>
              <a:gd name="connsiteX0" fmla="*/ 0 w 8035000"/>
              <a:gd name="connsiteY0" fmla="*/ 0 h 6858001"/>
              <a:gd name="connsiteX1" fmla="*/ 8035000 w 8035000"/>
              <a:gd name="connsiteY1" fmla="*/ 0 h 6858001"/>
              <a:gd name="connsiteX2" fmla="*/ 8035000 w 8035000"/>
              <a:gd name="connsiteY2" fmla="*/ 6858001 h 6858001"/>
              <a:gd name="connsiteX3" fmla="*/ 137897 w 8035000"/>
              <a:gd name="connsiteY3" fmla="*/ 6858001 h 6858001"/>
              <a:gd name="connsiteX4" fmla="*/ 274509 w 8035000"/>
              <a:gd name="connsiteY4" fmla="*/ 6844229 h 6858001"/>
              <a:gd name="connsiteX5" fmla="*/ 815799 w 8035000"/>
              <a:gd name="connsiteY5" fmla="*/ 6180089 h 6858001"/>
              <a:gd name="connsiteX6" fmla="*/ 815799 w 8035000"/>
              <a:gd name="connsiteY6" fmla="*/ 677915 h 6858001"/>
              <a:gd name="connsiteX7" fmla="*/ 137886 w 8035000"/>
              <a:gd name="connsiteY7" fmla="*/ 2 h 6858001"/>
              <a:gd name="connsiteX8" fmla="*/ 0 w 8035000"/>
              <a:gd name="connsiteY8" fmla="*/ 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47C4A-F107-CB5D-6D8D-B596089B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3019622"/>
            <a:ext cx="3936726" cy="8187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PlantUML</a:t>
            </a:r>
            <a:endParaRPr lang="en-US" sz="40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84FE4-7279-6E6F-F4CA-044A08A9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CCBF859D-1414-E5E8-F57E-CFA7E776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r>
              <a:rPr lang="en-US"/>
              <a:t>Casa de Rações Julie’s</a:t>
            </a:r>
            <a:endParaRPr lang="en-US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9D54D5C-20E4-3A6E-FDB2-B9D34C51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33" y="0"/>
            <a:ext cx="5548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4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1939BB-8614-4E54-74E0-27E468B83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001" y="0"/>
            <a:ext cx="8035000" cy="6858001"/>
          </a:xfrm>
          <a:custGeom>
            <a:avLst/>
            <a:gdLst>
              <a:gd name="connsiteX0" fmla="*/ 0 w 8035000"/>
              <a:gd name="connsiteY0" fmla="*/ 0 h 6858001"/>
              <a:gd name="connsiteX1" fmla="*/ 8035000 w 8035000"/>
              <a:gd name="connsiteY1" fmla="*/ 0 h 6858001"/>
              <a:gd name="connsiteX2" fmla="*/ 8035000 w 8035000"/>
              <a:gd name="connsiteY2" fmla="*/ 6858001 h 6858001"/>
              <a:gd name="connsiteX3" fmla="*/ 137897 w 8035000"/>
              <a:gd name="connsiteY3" fmla="*/ 6858001 h 6858001"/>
              <a:gd name="connsiteX4" fmla="*/ 274509 w 8035000"/>
              <a:gd name="connsiteY4" fmla="*/ 6844229 h 6858001"/>
              <a:gd name="connsiteX5" fmla="*/ 815799 w 8035000"/>
              <a:gd name="connsiteY5" fmla="*/ 6180089 h 6858001"/>
              <a:gd name="connsiteX6" fmla="*/ 815799 w 8035000"/>
              <a:gd name="connsiteY6" fmla="*/ 677915 h 6858001"/>
              <a:gd name="connsiteX7" fmla="*/ 137886 w 8035000"/>
              <a:gd name="connsiteY7" fmla="*/ 2 h 6858001"/>
              <a:gd name="connsiteX8" fmla="*/ 0 w 8035000"/>
              <a:gd name="connsiteY8" fmla="*/ 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E10DBE-E252-819F-662D-AC853A43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2817778"/>
            <a:ext cx="3936726" cy="107000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 err="1"/>
              <a:t>Diagrama</a:t>
            </a:r>
            <a:r>
              <a:rPr lang="en-US" sz="4000" dirty="0"/>
              <a:t> de Classes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D8A3F8-E256-7E4A-1E35-9400D17C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Casa de </a:t>
            </a:r>
            <a:r>
              <a:rPr lang="en-US" dirty="0" err="1"/>
              <a:t>Rações</a:t>
            </a:r>
            <a:r>
              <a:rPr lang="en-US" dirty="0"/>
              <a:t> Julie’s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47C9F-D2AB-365B-79EF-958F41CE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090FAF1F-96CA-657E-B2D0-39F2B9A40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r="24735"/>
          <a:stretch/>
        </p:blipFill>
        <p:spPr>
          <a:xfrm>
            <a:off x="5415765" y="-1"/>
            <a:ext cx="6108048" cy="68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4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DB3DD2BA-9079-5C53-5EF7-38025B24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29247C9A-04C2-7C93-AD3E-FF20F544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000" y="0"/>
            <a:ext cx="8035000" cy="6858001"/>
          </a:xfrm>
          <a:custGeom>
            <a:avLst/>
            <a:gdLst>
              <a:gd name="connsiteX0" fmla="*/ 0 w 8035000"/>
              <a:gd name="connsiteY0" fmla="*/ 0 h 6858001"/>
              <a:gd name="connsiteX1" fmla="*/ 8035000 w 8035000"/>
              <a:gd name="connsiteY1" fmla="*/ 0 h 6858001"/>
              <a:gd name="connsiteX2" fmla="*/ 8035000 w 8035000"/>
              <a:gd name="connsiteY2" fmla="*/ 6858001 h 6858001"/>
              <a:gd name="connsiteX3" fmla="*/ 137897 w 8035000"/>
              <a:gd name="connsiteY3" fmla="*/ 6858001 h 6858001"/>
              <a:gd name="connsiteX4" fmla="*/ 274509 w 8035000"/>
              <a:gd name="connsiteY4" fmla="*/ 6844229 h 6858001"/>
              <a:gd name="connsiteX5" fmla="*/ 815799 w 8035000"/>
              <a:gd name="connsiteY5" fmla="*/ 6180089 h 6858001"/>
              <a:gd name="connsiteX6" fmla="*/ 815799 w 8035000"/>
              <a:gd name="connsiteY6" fmla="*/ 677915 h 6858001"/>
              <a:gd name="connsiteX7" fmla="*/ 137886 w 8035000"/>
              <a:gd name="connsiteY7" fmla="*/ 2 h 6858001"/>
              <a:gd name="connsiteX8" fmla="*/ 0 w 8035000"/>
              <a:gd name="connsiteY8" fmla="*/ 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D1A8AE-7A78-7FE9-FC5D-E0B87D0B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3108369"/>
            <a:ext cx="3991840" cy="6335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/>
              <a:t>Modelo C4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C534A-1FF2-DCD0-CE60-9D1A1182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Casa de </a:t>
            </a:r>
            <a:r>
              <a:rPr lang="en-US" dirty="0" err="1"/>
              <a:t>Rações</a:t>
            </a:r>
            <a:r>
              <a:rPr lang="en-US" dirty="0"/>
              <a:t> Julie’s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A8707A6-FCF9-C6DB-1FF9-6BB948C58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726362"/>
            <a:ext cx="4523165" cy="28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55F1B57-6771-EFAA-5EE0-886566CBF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"/>
          <a:stretch/>
        </p:blipFill>
        <p:spPr bwMode="auto">
          <a:xfrm>
            <a:off x="6193670" y="3425126"/>
            <a:ext cx="4523165" cy="245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596A2-2C6E-FE5A-1DD0-19CBCB84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1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0B348-E767-10B4-99AF-2280A3F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2655626"/>
            <a:ext cx="5015852" cy="773374"/>
          </a:xfrm>
        </p:spPr>
        <p:txBody>
          <a:bodyPr anchor="t">
            <a:normAutofit/>
          </a:bodyPr>
          <a:lstStyle/>
          <a:p>
            <a:r>
              <a:rPr lang="pt-BR" dirty="0"/>
              <a:t>Muito obrigado...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000A2-DFEF-96D6-8E8D-F2468117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Casa de </a:t>
            </a:r>
            <a:r>
              <a:rPr lang="en-US" dirty="0" err="1"/>
              <a:t>Rações</a:t>
            </a:r>
            <a:r>
              <a:rPr lang="en-US" dirty="0"/>
              <a:t> Julie’s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97DF3E-3C94-05C3-2010-98792C176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5"/>
            <a:ext cx="4764773" cy="295503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pt-BR" dirty="0"/>
              <a:t>Alice Tavares</a:t>
            </a:r>
          </a:p>
          <a:p>
            <a:pPr marL="0" indent="0">
              <a:buNone/>
            </a:pPr>
            <a:r>
              <a:rPr lang="pt-BR" dirty="0"/>
              <a:t>Evandro Gazola</a:t>
            </a:r>
          </a:p>
          <a:p>
            <a:pPr marL="0" indent="0">
              <a:buNone/>
            </a:pPr>
            <a:r>
              <a:rPr lang="pt-BR" dirty="0"/>
              <a:t>Demetrios Reis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9444A8-D5DC-7237-BA8F-38F781A9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3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20B24CF-AC7E-3BE2-2BBC-1B2609523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B4F393-62F3-90B6-C430-CB46A5C9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5440"/>
            <a:ext cx="8222845" cy="3559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Casa de Rações</a:t>
            </a:r>
            <a:br>
              <a:rPr lang="en-US" sz="7200"/>
            </a:br>
            <a:r>
              <a:rPr lang="en-US" sz="7200"/>
              <a:t>Julie’s</a:t>
            </a:r>
            <a:endParaRPr lang="en-US" sz="7200" dirty="0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70BDA69F-811F-FB78-69A3-048E9F514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1086"/>
            <a:ext cx="12192000" cy="1156915"/>
          </a:xfrm>
          <a:custGeom>
            <a:avLst/>
            <a:gdLst>
              <a:gd name="connsiteX0" fmla="*/ 0 w 12192000"/>
              <a:gd name="connsiteY0" fmla="*/ 0 h 1156915"/>
              <a:gd name="connsiteX1" fmla="*/ 4114 w 12192000"/>
              <a:gd name="connsiteY1" fmla="*/ 0 h 1156915"/>
              <a:gd name="connsiteX2" fmla="*/ 13428 w 12192000"/>
              <a:gd name="connsiteY2" fmla="*/ 92396 h 1156915"/>
              <a:gd name="connsiteX3" fmla="*/ 660931 w 12192000"/>
              <a:gd name="connsiteY3" fmla="*/ 620126 h 1156915"/>
              <a:gd name="connsiteX4" fmla="*/ 11531069 w 12192000"/>
              <a:gd name="connsiteY4" fmla="*/ 620126 h 1156915"/>
              <a:gd name="connsiteX5" fmla="*/ 12178572 w 12192000"/>
              <a:gd name="connsiteY5" fmla="*/ 92396 h 1156915"/>
              <a:gd name="connsiteX6" fmla="*/ 12187886 w 12192000"/>
              <a:gd name="connsiteY6" fmla="*/ 0 h 1156915"/>
              <a:gd name="connsiteX7" fmla="*/ 12192000 w 12192000"/>
              <a:gd name="connsiteY7" fmla="*/ 0 h 1156915"/>
              <a:gd name="connsiteX8" fmla="*/ 12192000 w 12192000"/>
              <a:gd name="connsiteY8" fmla="*/ 1156915 h 1156915"/>
              <a:gd name="connsiteX9" fmla="*/ 0 w 12192000"/>
              <a:gd name="connsiteY9" fmla="*/ 1156915 h 115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156915">
                <a:moveTo>
                  <a:pt x="0" y="0"/>
                </a:moveTo>
                <a:lnTo>
                  <a:pt x="4114" y="0"/>
                </a:lnTo>
                <a:lnTo>
                  <a:pt x="13428" y="92396"/>
                </a:lnTo>
                <a:cubicBezTo>
                  <a:pt x="75057" y="393571"/>
                  <a:pt x="341537" y="620126"/>
                  <a:pt x="660931" y="620126"/>
                </a:cubicBezTo>
                <a:lnTo>
                  <a:pt x="11531069" y="620126"/>
                </a:lnTo>
                <a:cubicBezTo>
                  <a:pt x="11850463" y="620126"/>
                  <a:pt x="12116943" y="393571"/>
                  <a:pt x="12178572" y="92396"/>
                </a:cubicBezTo>
                <a:lnTo>
                  <a:pt x="12187886" y="0"/>
                </a:lnTo>
                <a:lnTo>
                  <a:pt x="12192000" y="0"/>
                </a:lnTo>
                <a:lnTo>
                  <a:pt x="12192000" y="1156915"/>
                </a:lnTo>
                <a:lnTo>
                  <a:pt x="0" y="1156915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A1A12-5154-D59C-5F4D-F84CB923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FA9489-EF43-0509-FCA9-3E073683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15" y="2598984"/>
            <a:ext cx="5562602" cy="57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37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877BD-505F-5E42-C000-30B325DD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77" y="3105793"/>
            <a:ext cx="3229942" cy="646413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60CBC9-56FA-CF35-3F31-6C554CED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Casa de </a:t>
            </a:r>
            <a:r>
              <a:rPr lang="en-US" dirty="0" err="1">
                <a:solidFill>
                  <a:schemeClr val="bg1"/>
                </a:solidFill>
              </a:rPr>
              <a:t>Rações</a:t>
            </a:r>
            <a:r>
              <a:rPr lang="en-US" dirty="0">
                <a:solidFill>
                  <a:schemeClr val="bg1"/>
                </a:solidFill>
              </a:rPr>
              <a:t> Julie’s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C777AA-1C7B-904C-644A-493FB048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7" name="Espaço Reservado para Conteúdo 2">
            <a:extLst>
              <a:ext uri="{FF2B5EF4-FFF2-40B4-BE49-F238E27FC236}">
                <a16:creationId xmlns:a16="http://schemas.microsoft.com/office/drawing/2014/main" id="{EFD6CF73-64BC-2BF9-A3E4-B0C8E4737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032655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40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8D88AF-5822-33D1-F19D-1A2DB597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42F7BA-4D2F-5A60-F0DC-4B471CCA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49808"/>
            <a:ext cx="7020667" cy="3316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E como seria esse sistema?!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1CD67-1712-85E2-92FE-50F8C524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65588"/>
            <a:ext cx="12192000" cy="2392412"/>
          </a:xfrm>
          <a:custGeom>
            <a:avLst/>
            <a:gdLst>
              <a:gd name="connsiteX0" fmla="*/ 0 w 12192000"/>
              <a:gd name="connsiteY0" fmla="*/ 0 h 2392412"/>
              <a:gd name="connsiteX1" fmla="*/ 677913 w 12192000"/>
              <a:gd name="connsiteY1" fmla="*/ 677913 h 2392412"/>
              <a:gd name="connsiteX2" fmla="*/ 11514088 w 12192000"/>
              <a:gd name="connsiteY2" fmla="*/ 677913 h 2392412"/>
              <a:gd name="connsiteX3" fmla="*/ 12178228 w 12192000"/>
              <a:gd name="connsiteY3" fmla="*/ 136623 h 2392412"/>
              <a:gd name="connsiteX4" fmla="*/ 12192000 w 12192000"/>
              <a:gd name="connsiteY4" fmla="*/ 11 h 2392412"/>
              <a:gd name="connsiteX5" fmla="*/ 12192000 w 12192000"/>
              <a:gd name="connsiteY5" fmla="*/ 2392412 h 2392412"/>
              <a:gd name="connsiteX6" fmla="*/ 0 w 12192000"/>
              <a:gd name="connsiteY6" fmla="*/ 2392412 h 239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392412">
                <a:moveTo>
                  <a:pt x="0" y="0"/>
                </a:moveTo>
                <a:cubicBezTo>
                  <a:pt x="0" y="374401"/>
                  <a:pt x="303512" y="677913"/>
                  <a:pt x="677913" y="677913"/>
                </a:cubicBezTo>
                <a:lnTo>
                  <a:pt x="11514088" y="677913"/>
                </a:lnTo>
                <a:cubicBezTo>
                  <a:pt x="11841689" y="677913"/>
                  <a:pt x="12115015" y="445537"/>
                  <a:pt x="12178228" y="136623"/>
                </a:cubicBezTo>
                <a:lnTo>
                  <a:pt x="12192000" y="11"/>
                </a:lnTo>
                <a:lnTo>
                  <a:pt x="12192000" y="2392412"/>
                </a:lnTo>
                <a:lnTo>
                  <a:pt x="0" y="2392412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612993-0564-6B75-E711-4142618B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Casa de </a:t>
            </a:r>
            <a:r>
              <a:rPr lang="en-US" dirty="0" err="1"/>
              <a:t>Rações</a:t>
            </a:r>
            <a:r>
              <a:rPr lang="en-US" dirty="0"/>
              <a:t> Julie’s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270D88-7015-0D3D-5780-46A07AF2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959FDE4-C54C-0A9C-D7AA-3261AEE3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60897"/>
            <a:ext cx="5334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áfico 9" descr="Ponto de interrogação com preenchimento sólido">
            <a:extLst>
              <a:ext uri="{FF2B5EF4-FFF2-40B4-BE49-F238E27FC236}">
                <a16:creationId xmlns:a16="http://schemas.microsoft.com/office/drawing/2014/main" id="{668ED777-6FBE-03AB-A452-0D8908031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36337">
            <a:off x="9580009" y="2024947"/>
            <a:ext cx="914400" cy="914400"/>
          </a:xfrm>
          <a:prstGeom prst="rect">
            <a:avLst/>
          </a:prstGeom>
        </p:spPr>
      </p:pic>
      <p:pic>
        <p:nvPicPr>
          <p:cNvPr id="12" name="Gráfico 11" descr="Ponto de interrogação com preenchimento sólido">
            <a:extLst>
              <a:ext uri="{FF2B5EF4-FFF2-40B4-BE49-F238E27FC236}">
                <a16:creationId xmlns:a16="http://schemas.microsoft.com/office/drawing/2014/main" id="{29B28527-EEDF-9C6C-62C1-73D979008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98429">
            <a:off x="10030663" y="2769370"/>
            <a:ext cx="466902" cy="466902"/>
          </a:xfrm>
          <a:prstGeom prst="rect">
            <a:avLst/>
          </a:prstGeom>
        </p:spPr>
      </p:pic>
      <p:pic>
        <p:nvPicPr>
          <p:cNvPr id="14" name="Gráfico 13" descr="Ponto de interrogação com preenchimento sólido">
            <a:extLst>
              <a:ext uri="{FF2B5EF4-FFF2-40B4-BE49-F238E27FC236}">
                <a16:creationId xmlns:a16="http://schemas.microsoft.com/office/drawing/2014/main" id="{7CA9C032-66C2-6073-EE51-F1A1145FE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28332">
            <a:off x="9262868" y="2270539"/>
            <a:ext cx="466902" cy="4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9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9E4D29-5F08-447A-A2A3-AB222BB4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76A5E1-F41E-0236-74BF-D4A5D5489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3"/>
          <a:stretch/>
        </p:blipFill>
        <p:spPr bwMode="auto">
          <a:xfrm>
            <a:off x="191084" y="171715"/>
            <a:ext cx="7812386" cy="3724422"/>
          </a:xfrm>
          <a:prstGeom prst="rect">
            <a:avLst/>
          </a:prstGeom>
          <a:noFill/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E291D89-EA6D-FF6D-3345-313F7B57CC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4" r="4" b="4"/>
          <a:stretch/>
        </p:blipFill>
        <p:spPr>
          <a:xfrm>
            <a:off x="8195999" y="169254"/>
            <a:ext cx="3826711" cy="20661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CC76A1-BEC8-1FC4-4916-21FE3F95EC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2" r="-1" b="14378"/>
          <a:stretch/>
        </p:blipFill>
        <p:spPr bwMode="auto">
          <a:xfrm>
            <a:off x="191087" y="4070780"/>
            <a:ext cx="3808694" cy="2624098"/>
          </a:xfrm>
          <a:prstGeom prst="rect">
            <a:avLst/>
          </a:prstGeom>
          <a:noFill/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4806A4F-EAD2-A107-2604-393954A54D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" r="9610"/>
          <a:stretch/>
        </p:blipFill>
        <p:spPr>
          <a:xfrm>
            <a:off x="4185626" y="4074509"/>
            <a:ext cx="3814183" cy="2605117"/>
          </a:xfrm>
          <a:prstGeom prst="rect">
            <a:avLst/>
          </a:prstGeom>
        </p:spPr>
      </p:pic>
      <p:pic>
        <p:nvPicPr>
          <p:cNvPr id="8" name="Imagem 7" descr="Linha do tempo&#10;&#10;Descrição gerada automaticamente">
            <a:extLst>
              <a:ext uri="{FF2B5EF4-FFF2-40B4-BE49-F238E27FC236}">
                <a16:creationId xmlns:a16="http://schemas.microsoft.com/office/drawing/2014/main" id="{15EB8E43-9804-5770-7463-8E62B95C79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2" b="2"/>
          <a:stretch/>
        </p:blipFill>
        <p:spPr bwMode="auto">
          <a:xfrm>
            <a:off x="8179442" y="2391883"/>
            <a:ext cx="3826711" cy="2072296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E75AC7-F348-E74D-2E43-F88E81E3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6/6/2024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C7EB16F-4BD8-E228-34B0-9B2AC0E944A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16" r="4" b="4"/>
          <a:stretch/>
        </p:blipFill>
        <p:spPr>
          <a:xfrm>
            <a:off x="8193994" y="4620643"/>
            <a:ext cx="3826711" cy="2066908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4B4840-0976-488B-3EB4-F59AC96A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5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DA98259-D420-72D4-1855-AEFBF0D8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9E1366-DC8F-6B1F-64A3-6273A4C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F045B17-63A8-2370-CA7A-F47ED6F70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321211"/>
          </a:xfrm>
          <a:custGeom>
            <a:avLst/>
            <a:gdLst>
              <a:gd name="connsiteX0" fmla="*/ 0 w 12191999"/>
              <a:gd name="connsiteY0" fmla="*/ 0 h 6321211"/>
              <a:gd name="connsiteX1" fmla="*/ 12191999 w 12191999"/>
              <a:gd name="connsiteY1" fmla="*/ 0 h 6321211"/>
              <a:gd name="connsiteX2" fmla="*/ 12191999 w 12191999"/>
              <a:gd name="connsiteY2" fmla="*/ 5660280 h 6321211"/>
              <a:gd name="connsiteX3" fmla="*/ 11531068 w 12191999"/>
              <a:gd name="connsiteY3" fmla="*/ 6321211 h 6321211"/>
              <a:gd name="connsiteX4" fmla="*/ 660930 w 12191999"/>
              <a:gd name="connsiteY4" fmla="*/ 6321211 h 6321211"/>
              <a:gd name="connsiteX5" fmla="*/ 13427 w 12191999"/>
              <a:gd name="connsiteY5" fmla="*/ 5793481 h 6321211"/>
              <a:gd name="connsiteX6" fmla="*/ 0 w 12191999"/>
              <a:gd name="connsiteY6" fmla="*/ 5660291 h 632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321211">
                <a:moveTo>
                  <a:pt x="0" y="0"/>
                </a:moveTo>
                <a:lnTo>
                  <a:pt x="12191999" y="0"/>
                </a:lnTo>
                <a:lnTo>
                  <a:pt x="12191999" y="5660280"/>
                </a:lnTo>
                <a:cubicBezTo>
                  <a:pt x="12191999" y="6025302"/>
                  <a:pt x="11896090" y="6321211"/>
                  <a:pt x="11531068" y="6321211"/>
                </a:cubicBezTo>
                <a:lnTo>
                  <a:pt x="660930" y="6321211"/>
                </a:lnTo>
                <a:cubicBezTo>
                  <a:pt x="341536" y="6321211"/>
                  <a:pt x="75056" y="6094656"/>
                  <a:pt x="13427" y="5793481"/>
                </a:cubicBezTo>
                <a:lnTo>
                  <a:pt x="0" y="566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7F845-47D3-895F-7536-39228C54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6" y="1380675"/>
            <a:ext cx="9540464" cy="3559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Que o </a:t>
            </a:r>
            <a:r>
              <a:rPr lang="en-US" sz="7200" dirty="0" err="1">
                <a:solidFill>
                  <a:schemeClr val="bg1"/>
                </a:solidFill>
              </a:rPr>
              <a:t>sistema</a:t>
            </a:r>
            <a:r>
              <a:rPr lang="en-US" sz="7200" dirty="0">
                <a:solidFill>
                  <a:schemeClr val="bg1"/>
                </a:solidFill>
              </a:rPr>
              <a:t> é </a:t>
            </a:r>
            <a:r>
              <a:rPr lang="en-US" sz="7200" dirty="0" err="1">
                <a:solidFill>
                  <a:schemeClr val="bg1"/>
                </a:solidFill>
              </a:rPr>
              <a:t>lindo</a:t>
            </a:r>
            <a:r>
              <a:rPr lang="en-US" sz="7200" dirty="0">
                <a:solidFill>
                  <a:schemeClr val="bg1"/>
                </a:solidFill>
              </a:rPr>
              <a:t>, a </a:t>
            </a:r>
            <a:r>
              <a:rPr lang="en-US" sz="7200" dirty="0" err="1">
                <a:solidFill>
                  <a:schemeClr val="bg1"/>
                </a:solidFill>
              </a:rPr>
              <a:t>gente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já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viu</a:t>
            </a:r>
            <a:r>
              <a:rPr lang="en-US" sz="7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6A170-3451-8278-936F-3CC73886F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87" y="3260253"/>
            <a:ext cx="8222845" cy="1045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…agora </a:t>
            </a:r>
            <a:r>
              <a:rPr lang="en-US" sz="2400" dirty="0" err="1">
                <a:solidFill>
                  <a:schemeClr val="bg1"/>
                </a:solidFill>
              </a:rPr>
              <a:t>vamos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como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funciona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realmente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4D661-6E64-86F6-BB15-5057E7DA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Casa de </a:t>
            </a:r>
            <a:r>
              <a:rPr lang="en-US" dirty="0" err="1">
                <a:solidFill>
                  <a:schemeClr val="bg1"/>
                </a:solidFill>
              </a:rPr>
              <a:t>Rações</a:t>
            </a:r>
            <a:r>
              <a:rPr lang="en-US" dirty="0">
                <a:solidFill>
                  <a:schemeClr val="bg1"/>
                </a:solidFill>
              </a:rPr>
              <a:t> Julie’s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457037-B165-004E-43B8-889E2A28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65BA6870-D03B-59F6-3B20-ECB878D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75579E-724A-AAE5-5F09-FC0D10F0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5338112"/>
            <a:ext cx="6816312" cy="13370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Diagrama de Contexto</a:t>
            </a:r>
            <a:endParaRPr lang="en-US" sz="4000" dirty="0"/>
          </a:p>
        </p:txBody>
      </p:sp>
      <p:sp>
        <p:nvSpPr>
          <p:cNvPr id="34" name="Freeform: Shape 30">
            <a:extLst>
              <a:ext uri="{FF2B5EF4-FFF2-40B4-BE49-F238E27FC236}">
                <a16:creationId xmlns:a16="http://schemas.microsoft.com/office/drawing/2014/main" id="{7007C44E-5608-5BA7-E07F-64016EA2A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5143500"/>
          </a:xfrm>
          <a:custGeom>
            <a:avLst/>
            <a:gdLst>
              <a:gd name="connsiteX0" fmla="*/ 0 w 12191998"/>
              <a:gd name="connsiteY0" fmla="*/ 0 h 5143500"/>
              <a:gd name="connsiteX1" fmla="*/ 12191998 w 12191998"/>
              <a:gd name="connsiteY1" fmla="*/ 0 h 5143500"/>
              <a:gd name="connsiteX2" fmla="*/ 12191998 w 12191998"/>
              <a:gd name="connsiteY2" fmla="*/ 4482569 h 5143500"/>
              <a:gd name="connsiteX3" fmla="*/ 11531067 w 12191998"/>
              <a:gd name="connsiteY3" fmla="*/ 5143500 h 5143500"/>
              <a:gd name="connsiteX4" fmla="*/ 660929 w 12191998"/>
              <a:gd name="connsiteY4" fmla="*/ 5143500 h 5143500"/>
              <a:gd name="connsiteX5" fmla="*/ 13426 w 12191998"/>
              <a:gd name="connsiteY5" fmla="*/ 4615770 h 5143500"/>
              <a:gd name="connsiteX6" fmla="*/ 0 w 12191998"/>
              <a:gd name="connsiteY6" fmla="*/ 448259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8" h="5143500">
                <a:moveTo>
                  <a:pt x="0" y="0"/>
                </a:moveTo>
                <a:lnTo>
                  <a:pt x="12191998" y="0"/>
                </a:lnTo>
                <a:lnTo>
                  <a:pt x="12191998" y="4482569"/>
                </a:lnTo>
                <a:cubicBezTo>
                  <a:pt x="12191998" y="4847591"/>
                  <a:pt x="11896089" y="5143500"/>
                  <a:pt x="11531067" y="5143500"/>
                </a:cubicBezTo>
                <a:lnTo>
                  <a:pt x="660929" y="5143500"/>
                </a:lnTo>
                <a:cubicBezTo>
                  <a:pt x="341535" y="5143500"/>
                  <a:pt x="75055" y="4916945"/>
                  <a:pt x="13426" y="4615770"/>
                </a:cubicBezTo>
                <a:lnTo>
                  <a:pt x="0" y="44825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6B641-2D73-402F-21B4-A4B0696B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Casa de Rações Julie’s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BFC342-481E-D090-D2D7-1313D3EBD1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13602" r="1899" b="11639"/>
          <a:stretch/>
        </p:blipFill>
        <p:spPr bwMode="auto">
          <a:xfrm>
            <a:off x="1832780" y="693520"/>
            <a:ext cx="8526437" cy="4137882"/>
          </a:xfrm>
          <a:prstGeom prst="rect">
            <a:avLst/>
          </a:prstGeom>
          <a:noFill/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1BE769-474B-E996-FBBA-4AFE325E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4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905FB9D-6ED8-2118-A8CC-0A3F65765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5A8D071-440A-CD79-9CF9-64CDC8D48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1610" r="3908" b="9104"/>
          <a:stretch/>
        </p:blipFill>
        <p:spPr>
          <a:xfrm>
            <a:off x="4143219" y="1237129"/>
            <a:ext cx="7944166" cy="4664063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186003-468A-23AA-0BF4-10ABE1EC6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custGeom>
            <a:avLst/>
            <a:gdLst>
              <a:gd name="connsiteX0" fmla="*/ 0 w 4076700"/>
              <a:gd name="connsiteY0" fmla="*/ 0 h 6858000"/>
              <a:gd name="connsiteX1" fmla="*/ 3398787 w 4076700"/>
              <a:gd name="connsiteY1" fmla="*/ 0 h 6858000"/>
              <a:gd name="connsiteX2" fmla="*/ 4076700 w 4076700"/>
              <a:gd name="connsiteY2" fmla="*/ 677913 h 6858000"/>
              <a:gd name="connsiteX3" fmla="*/ 4076700 w 4076700"/>
              <a:gd name="connsiteY3" fmla="*/ 6180087 h 6858000"/>
              <a:gd name="connsiteX4" fmla="*/ 3398787 w 4076700"/>
              <a:gd name="connsiteY4" fmla="*/ 6858000 h 6858000"/>
              <a:gd name="connsiteX5" fmla="*/ 0 w 40767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700" h="6858000">
                <a:moveTo>
                  <a:pt x="0" y="0"/>
                </a:moveTo>
                <a:lnTo>
                  <a:pt x="3398787" y="0"/>
                </a:lnTo>
                <a:cubicBezTo>
                  <a:pt x="3773188" y="0"/>
                  <a:pt x="4076700" y="303512"/>
                  <a:pt x="4076700" y="677913"/>
                </a:cubicBezTo>
                <a:lnTo>
                  <a:pt x="4076700" y="6180087"/>
                </a:lnTo>
                <a:cubicBezTo>
                  <a:pt x="4076700" y="6554488"/>
                  <a:pt x="3773188" y="6858000"/>
                  <a:pt x="339878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E10DBE-E252-819F-662D-AC853A43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19" y="1237129"/>
            <a:ext cx="3406998" cy="3068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Casos de </a:t>
            </a:r>
            <a:r>
              <a:rPr lang="en-US" sz="4000" dirty="0" err="1"/>
              <a:t>Uso</a:t>
            </a:r>
            <a:endParaRPr lang="en-US" sz="4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D8A3F8-E256-7E4A-1E35-9400D17C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Casa de Rações Julie’s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47C9F-D2AB-365B-79EF-958F41CE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8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BC9039-4DA2-F0E2-ECA3-D3048B63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Casa de Rações Julie’s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3538A-6796-D359-0F8D-4F4F9DFA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9158447-5288-0292-C9CF-3AFE0724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51" y="151601"/>
            <a:ext cx="2888080" cy="6639340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EEFDA0F-AB23-2489-6A5C-5E3B861AE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73" y="63202"/>
            <a:ext cx="3633583" cy="671600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024A076-5214-7B63-475E-E2201B75AE17}"/>
              </a:ext>
            </a:extLst>
          </p:cNvPr>
          <p:cNvSpPr txBox="1"/>
          <p:nvPr/>
        </p:nvSpPr>
        <p:spPr>
          <a:xfrm>
            <a:off x="1993900" y="2559050"/>
            <a:ext cx="29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E31BE-14EC-82AA-D27F-948A7EE36E17}"/>
              </a:ext>
            </a:extLst>
          </p:cNvPr>
          <p:cNvSpPr txBox="1"/>
          <p:nvPr/>
        </p:nvSpPr>
        <p:spPr>
          <a:xfrm>
            <a:off x="1993900" y="6064250"/>
            <a:ext cx="29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2B860F-4988-7233-2668-B934FC5797FB}"/>
              </a:ext>
            </a:extLst>
          </p:cNvPr>
          <p:cNvSpPr txBox="1"/>
          <p:nvPr/>
        </p:nvSpPr>
        <p:spPr>
          <a:xfrm>
            <a:off x="9436100" y="3917950"/>
            <a:ext cx="29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1CB673-E376-B011-702E-83F47ACFE64F}"/>
              </a:ext>
            </a:extLst>
          </p:cNvPr>
          <p:cNvSpPr txBox="1"/>
          <p:nvPr/>
        </p:nvSpPr>
        <p:spPr>
          <a:xfrm>
            <a:off x="9446747" y="3035300"/>
            <a:ext cx="29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63198584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172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Neue Haas Grotesk Text Pro</vt:lpstr>
      <vt:lpstr>DylanVTI</vt:lpstr>
      <vt:lpstr>Engenharia de Software III</vt:lpstr>
      <vt:lpstr>Casa de Rações Julie’s</vt:lpstr>
      <vt:lpstr>Objetivos</vt:lpstr>
      <vt:lpstr>E como seria esse sistema?!</vt:lpstr>
      <vt:lpstr>Apresentação do PowerPoint</vt:lpstr>
      <vt:lpstr>Que o sistema é lindo, a gente já viu…</vt:lpstr>
      <vt:lpstr>Diagrama de Contexto</vt:lpstr>
      <vt:lpstr>Casos de Uso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PlantUML</vt:lpstr>
      <vt:lpstr>Diagrama de Classes</vt:lpstr>
      <vt:lpstr>Modelo C4</vt:lpstr>
      <vt:lpstr>Muito obrigado...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III</dc:title>
  <dc:creator>DEMETRIOS PANARELLO VIEIRA DOS REIS</dc:creator>
  <cp:lastModifiedBy>DEMETRIOS PANARELLO VIEIRA DOS REIS</cp:lastModifiedBy>
  <cp:revision>9</cp:revision>
  <dcterms:created xsi:type="dcterms:W3CDTF">2024-05-23T20:14:31Z</dcterms:created>
  <dcterms:modified xsi:type="dcterms:W3CDTF">2024-06-07T00:41:30Z</dcterms:modified>
</cp:coreProperties>
</file>