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2" d="100"/>
          <a:sy n="22" d="100"/>
        </p:scale>
        <p:origin x="2357" y="-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3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4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2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E3239-905D-4965-90D7-088B7224DEC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49B6C-524E-482E-8FED-01B75E58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61A107-A244-B1A5-FAD2-67D4344C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83"/>
            <a:ext cx="21945600" cy="327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3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Demetrius Semanko</dc:creator>
  <cp:lastModifiedBy>Demetrius Semanko</cp:lastModifiedBy>
  <cp:revision>1</cp:revision>
  <dcterms:created xsi:type="dcterms:W3CDTF">2025-05-05T03:28:25Z</dcterms:created>
  <dcterms:modified xsi:type="dcterms:W3CDTF">2025-05-05T03:31:25Z</dcterms:modified>
</cp:coreProperties>
</file>