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1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57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2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2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1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2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94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8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D3A4-E984-4EC9-BCF9-A7CC88381D6D}" type="datetimeFigureOut">
              <a:rPr lang="pt-BR" smtClean="0"/>
              <a:t>23/03/2023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2E89-3AC9-6935-F9EB-40C5AE52C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latin typeface="Ethnocentric Rg" panose="02000600000000000000" pitchFamily="50" charset="0"/>
              </a:rPr>
              <a:t>Demétrius de castro</a:t>
            </a:r>
            <a:endParaRPr lang="pt-BR" sz="8000" dirty="0">
              <a:latin typeface="Ethnocentric Rg" panose="020006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4E4A7-B890-4E83-14BD-DD87CDBF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73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83 9 8773-0383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demdecastro@gmail.com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@demdecastro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www.demetriusdecastro.com.br</a:t>
            </a:r>
          </a:p>
        </p:txBody>
      </p:sp>
    </p:spTree>
    <p:extLst>
      <p:ext uri="{BB962C8B-B14F-4D97-AF65-F5344CB8AC3E}">
        <p14:creationId xmlns:p14="http://schemas.microsoft.com/office/powerpoint/2010/main" val="331993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Comportamentos básicos de um diagrama de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EXEMPLOS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Muitas das atividades que as pessoas querem realizar on-line — acessar e-mail, administrar suas finanças, comprar roupas etc. — as obriga a fazer </a:t>
            </a:r>
            <a:r>
              <a:rPr lang="pt-BR" dirty="0" err="1"/>
              <a:t>login</a:t>
            </a:r>
            <a:r>
              <a:rPr lang="pt-BR" dirty="0"/>
              <a:t> em um site. Este diagrama de atividade mostra o processo de fazer </a:t>
            </a:r>
            <a:r>
              <a:rPr lang="pt-BR" dirty="0" err="1"/>
              <a:t>login</a:t>
            </a:r>
            <a:r>
              <a:rPr lang="pt-BR" dirty="0"/>
              <a:t> em um site, desde a inserção de nome de usuário e senha até entrar no sistema com sucesso. O diagrama utiliza diferentes formas de contêiner para atividades, decisões e notas. </a:t>
            </a:r>
          </a:p>
        </p:txBody>
      </p:sp>
    </p:spTree>
    <p:extLst>
      <p:ext uri="{BB962C8B-B14F-4D97-AF65-F5344CB8AC3E}">
        <p14:creationId xmlns:p14="http://schemas.microsoft.com/office/powerpoint/2010/main" val="387286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Comportamentos básicos de um diagrama de atividade</a:t>
            </a:r>
          </a:p>
        </p:txBody>
      </p:sp>
      <p:pic>
        <p:nvPicPr>
          <p:cNvPr id="6146" name="Picture 2" descr="exemplo de diagrama de ativ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91" y="1930400"/>
            <a:ext cx="3617354" cy="44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7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Comportamentos básicos de um diagrama de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Diagrama de atividade para um sistema bancário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Este diagrama mostra o processo de saque ou depósito de dinheiro em uma conta bancária. A vantagem de representar o fluxo de trabalho visualmente em UML é a possibilidade de exibir saques e depósitos em um único gráfico.</a:t>
            </a:r>
          </a:p>
        </p:txBody>
      </p:sp>
    </p:spTree>
    <p:extLst>
      <p:ext uri="{BB962C8B-B14F-4D97-AF65-F5344CB8AC3E}">
        <p14:creationId xmlns:p14="http://schemas.microsoft.com/office/powerpoint/2010/main" val="397440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Comportamentos básicos de um diagrama de atividade</a:t>
            </a:r>
          </a:p>
        </p:txBody>
      </p:sp>
      <p:pic>
        <p:nvPicPr>
          <p:cNvPr id="8194" name="Picture 2" descr="template de diagrama de ativ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7" y="2059158"/>
            <a:ext cx="4533582" cy="463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0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Comportamentos básicos de um diagrama de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AGORA É COM VOCÊS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Monte um Diagrama de Atividades de uma loja online, a mesma feita na aula passada.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2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Comportamentos básicos de um diagrama de atividade</a:t>
            </a:r>
          </a:p>
        </p:txBody>
      </p:sp>
      <p:pic>
        <p:nvPicPr>
          <p:cNvPr id="10242" name="Picture 2" descr="Símbolos, Exemplos e Modelos de Diagrama de Atividade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68" y="1930400"/>
            <a:ext cx="6477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4382" y="3204518"/>
            <a:ext cx="8596668" cy="77710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UML - 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205363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Diagrama de Atividades?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É um diagrama que faz parte do conjunto de diagramas UML. O diagrama de atividades, junto com diagramas de caso de uso e de máquina de estados, são considerados diagramas de comportamento porque descrevem o que é necessário acontecer no sistema sendo modelado.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As partes interessadas lidam com muitas questões, portanto, é importante se comunicar com clareza e concisão. Diagramas de atividade ajudam a unir as pessoas das áreas de negócios e de desenvolvimento de uma organização para entender o mesmo processo e comportamento. Para criar um diagrama de atividade, é necessário um conjunto de símbolos especiais, incluindo aqueles para dar partida, encerrar, fundir ou receber etapas no fluxo.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82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Diagramas de atividade oferecem uma série de benefícios para os usuários. Considere criar um diagrama de atividade para: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Demonstrar a lógica de um algoritmo.</a:t>
            </a:r>
          </a:p>
          <a:p>
            <a:pPr lvl="1" algn="just"/>
            <a:r>
              <a:rPr lang="pt-BR" dirty="0"/>
              <a:t>Descrever as etapas realizadas em um caso de uso UML.</a:t>
            </a:r>
          </a:p>
          <a:p>
            <a:pPr lvl="1" algn="just"/>
            <a:r>
              <a:rPr lang="pt-BR" dirty="0"/>
              <a:t>Ilustrar um processo de negócio ou fluxo de trabalho entre usuários e o sistema.</a:t>
            </a:r>
          </a:p>
          <a:p>
            <a:pPr lvl="1" algn="just"/>
            <a:r>
              <a:rPr lang="pt-BR" dirty="0"/>
              <a:t>Simplificar e melhorar qualquer processo ao esclarecer casos de uso complicados.</a:t>
            </a:r>
          </a:p>
          <a:p>
            <a:pPr lvl="1" algn="just"/>
            <a:r>
              <a:rPr lang="pt-BR" dirty="0"/>
              <a:t>Modelar elementos de arquitetura de software, como método, função e operação.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Comportamentos básicos de um diagrama de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Antes de criar um diagrama de atividade, é necessário primeiro entender sua composição. Alguns dos componentes mais comuns de um diagrama de atividade incluem:</a:t>
            </a:r>
          </a:p>
          <a:p>
            <a:pPr algn="just"/>
            <a:r>
              <a:rPr lang="pt-BR" b="1" dirty="0"/>
              <a:t>Ações</a:t>
            </a:r>
            <a:r>
              <a:rPr lang="pt-BR" dirty="0"/>
              <a:t>: uma etapa da atividade em que o usuário ou software realiza uma determinada tarefa. Essas, ações são simbolizadas por retângulos de cantos arredondados.</a:t>
            </a:r>
          </a:p>
          <a:p>
            <a:pPr algn="just"/>
            <a:r>
              <a:rPr lang="pt-BR" b="1" dirty="0"/>
              <a:t>Nó de decisão</a:t>
            </a:r>
            <a:r>
              <a:rPr lang="pt-BR" dirty="0"/>
              <a:t>: um ramo condicional no fluxo representado por um diamante. Inclui uma única entrada e duas ou mais saídas.</a:t>
            </a:r>
          </a:p>
          <a:p>
            <a:pPr algn="just"/>
            <a:r>
              <a:rPr lang="pt-BR" b="1" dirty="0"/>
              <a:t>Fluxos de controle</a:t>
            </a:r>
            <a:r>
              <a:rPr lang="pt-BR" dirty="0"/>
              <a:t>: outro nome dado aos conectores que mostram o fluxo entre as etapas no diagrama.</a:t>
            </a:r>
          </a:p>
          <a:p>
            <a:pPr algn="just"/>
            <a:r>
              <a:rPr lang="pt-BR" b="1" dirty="0"/>
              <a:t>Nó inicial</a:t>
            </a:r>
            <a:r>
              <a:rPr lang="pt-BR" dirty="0"/>
              <a:t>: simboliza o início da atividade. É representado por um círculo preto.</a:t>
            </a:r>
          </a:p>
          <a:p>
            <a:pPr algn="just"/>
            <a:r>
              <a:rPr lang="pt-BR" b="1" dirty="0"/>
              <a:t>Nó final</a:t>
            </a:r>
            <a:r>
              <a:rPr lang="pt-BR" dirty="0"/>
              <a:t>: representa a etapa final da atividade. É representado por um círculo preto delineado.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03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Símbolos de diagrama de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Estas formas e estes símbolos de diagramas de atividade são alguns dos tipos mais comuns que você encontrará em diagramas UML.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24" y="2979454"/>
            <a:ext cx="5321887" cy="30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Símbolos de diagrama de atividade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09" y="1586556"/>
            <a:ext cx="5909155" cy="4550633"/>
          </a:xfrm>
          <a:prstGeom prst="rect">
            <a:avLst/>
          </a:prstGeom>
        </p:spPr>
      </p:pic>
      <p:pic>
        <p:nvPicPr>
          <p:cNvPr id="3074" name="Picture 1" descr="símbolo de início">
            <a:extLst>
              <a:ext uri="{FF2B5EF4-FFF2-40B4-BE49-F238E27FC236}">
                <a16:creationId xmlns:a16="http://schemas.microsoft.com/office/drawing/2014/main" id="{8CB7D6FB-C4CF-A99E-FF3C-0C41FB26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5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Símbolos de diagrama de atividade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44" y="1515120"/>
            <a:ext cx="4817247" cy="4803304"/>
          </a:xfrm>
          <a:prstGeom prst="rect">
            <a:avLst/>
          </a:prstGeom>
        </p:spPr>
      </p:pic>
      <p:pic>
        <p:nvPicPr>
          <p:cNvPr id="4098" name="Picture 1" descr="símbolo de início">
            <a:extLst>
              <a:ext uri="{FF2B5EF4-FFF2-40B4-BE49-F238E27FC236}">
                <a16:creationId xmlns:a16="http://schemas.microsoft.com/office/drawing/2014/main" id="{B30FA386-04ED-D1F2-E2F5-83F62055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6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Símbolos de diagrama de atividade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18" y="2041053"/>
            <a:ext cx="6743700" cy="2924175"/>
          </a:xfrm>
          <a:prstGeom prst="rect">
            <a:avLst/>
          </a:prstGeom>
        </p:spPr>
      </p:pic>
      <p:pic>
        <p:nvPicPr>
          <p:cNvPr id="5122" name="Picture 1" descr="símbolo de início">
            <a:extLst>
              <a:ext uri="{FF2B5EF4-FFF2-40B4-BE49-F238E27FC236}">
                <a16:creationId xmlns:a16="http://schemas.microsoft.com/office/drawing/2014/main" id="{0EA65D48-3A44-C836-A73F-69621368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00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601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Ethnocentric Rg</vt:lpstr>
      <vt:lpstr>Trebuchet MS</vt:lpstr>
      <vt:lpstr>Wingdings 3</vt:lpstr>
      <vt:lpstr>Facetado</vt:lpstr>
      <vt:lpstr>Demétrius de castro</vt:lpstr>
      <vt:lpstr>UML - Diagrama de Atividades</vt:lpstr>
      <vt:lpstr>O que é Diagrama de Atividades?</vt:lpstr>
      <vt:lpstr>Benefícios</vt:lpstr>
      <vt:lpstr>Comportamentos básicos de um diagrama de atividade</vt:lpstr>
      <vt:lpstr>Símbolos de diagrama de atividade</vt:lpstr>
      <vt:lpstr>Símbolos de diagrama de atividade</vt:lpstr>
      <vt:lpstr>Símbolos de diagrama de atividade</vt:lpstr>
      <vt:lpstr>Símbolos de diagrama de atividade</vt:lpstr>
      <vt:lpstr>Comportamentos básicos de um diagrama de atividade</vt:lpstr>
      <vt:lpstr>Comportamentos básicos de um diagrama de atividade</vt:lpstr>
      <vt:lpstr>Comportamentos básicos de um diagrama de atividade</vt:lpstr>
      <vt:lpstr>Comportamentos básicos de um diagrama de atividade</vt:lpstr>
      <vt:lpstr>Comportamentos básicos de um diagrama de atividade</vt:lpstr>
      <vt:lpstr>Comportamentos básicos de um diagrama de 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Demetrius</dc:creator>
  <cp:lastModifiedBy>Demetrius</cp:lastModifiedBy>
  <cp:revision>28</cp:revision>
  <dcterms:created xsi:type="dcterms:W3CDTF">2023-03-06T18:18:21Z</dcterms:created>
  <dcterms:modified xsi:type="dcterms:W3CDTF">2023-03-23T17:01:27Z</dcterms:modified>
</cp:coreProperties>
</file>