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ur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8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7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4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2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8/17/2024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14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eroplane taking off against dramatic sky">
            <a:extLst>
              <a:ext uri="{FF2B5EF4-FFF2-40B4-BE49-F238E27FC236}">
                <a16:creationId xmlns:a16="http://schemas.microsoft.com/office/drawing/2014/main" id="{FEB2B8CA-5119-3A8A-D701-3CA33D03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2BE70-9ED2-E829-D17D-0A9DAEB4D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Flights </a:t>
            </a:r>
            <a:endParaRPr lang="ur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B99EF-F977-71AE-0668-C3949B868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endParaRPr lang="ur-IN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2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and a graph&#10;&#10;Description automatically generated">
            <a:extLst>
              <a:ext uri="{FF2B5EF4-FFF2-40B4-BE49-F238E27FC236}">
                <a16:creationId xmlns:a16="http://schemas.microsoft.com/office/drawing/2014/main" id="{200FA5F5-2A7B-F63A-CCC5-957481706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r="99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1F70C-6E64-349B-ED0B-24D076E3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Thanks</a:t>
            </a:r>
          </a:p>
        </p:txBody>
      </p:sp>
      <p:pic>
        <p:nvPicPr>
          <p:cNvPr id="6" name="Graphic 5" descr="Winking Face with No Fill">
            <a:extLst>
              <a:ext uri="{FF2B5EF4-FFF2-40B4-BE49-F238E27FC236}">
                <a16:creationId xmlns:a16="http://schemas.microsoft.com/office/drawing/2014/main" id="{ABC51F6D-121E-F72A-D11C-F34BC1F0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43047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9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0AED4-049C-7923-AC28-288B9527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dirty="0"/>
              <a:t>The steps to </a:t>
            </a:r>
            <a:r>
              <a:rPr lang="en-US" dirty="0" err="1"/>
              <a:t>analyize</a:t>
            </a:r>
            <a:r>
              <a:rPr lang="en-US" dirty="0"/>
              <a:t> our data </a:t>
            </a:r>
            <a:endParaRPr lang="ur-IN" dirty="0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B1ADE820-D162-A311-B963-536372E8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42" r="19996" b="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0EC4-36DA-C264-E436-57629C8C6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r>
              <a:rPr lang="en-US" dirty="0"/>
              <a:t> Understanding the Data</a:t>
            </a:r>
          </a:p>
          <a:p>
            <a:r>
              <a:rPr lang="en-US" dirty="0"/>
              <a:t> Data Cleaning and Preprocessing</a:t>
            </a:r>
          </a:p>
          <a:p>
            <a:r>
              <a:rPr lang="en-US" dirty="0"/>
              <a:t>Asking Useful Questions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Data Analysis and Interpretation</a:t>
            </a:r>
            <a:endParaRPr lang="ur-IN" dirty="0"/>
          </a:p>
        </p:txBody>
      </p:sp>
    </p:spTree>
    <p:extLst>
      <p:ext uri="{BB962C8B-B14F-4D97-AF65-F5344CB8AC3E}">
        <p14:creationId xmlns:p14="http://schemas.microsoft.com/office/powerpoint/2010/main" val="320369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F9BB7-281F-339A-8D76-2A97392AA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145" y="1799771"/>
            <a:ext cx="3374701" cy="184849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300"/>
              <a:t>Are there specific months when travel bookings (flights, trains, buses) peak or dip?</a:t>
            </a:r>
            <a:endParaRPr lang="ur-IN" sz="23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2972DC13-AB05-3F37-6D11-4B4BFD300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r="7387" b="-1"/>
          <a:stretch/>
        </p:blipFill>
        <p:spPr>
          <a:xfrm>
            <a:off x="6288990" y="2055876"/>
            <a:ext cx="4988610" cy="28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alendar&#10;&#10;Description automatically generated">
            <a:extLst>
              <a:ext uri="{FF2B5EF4-FFF2-40B4-BE49-F238E27FC236}">
                <a16:creationId xmlns:a16="http://schemas.microsoft.com/office/drawing/2014/main" id="{7A7E8EFE-A250-FD74-BEF2-57DD72A5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DDCF6-5CD7-A67D-3315-F81496AF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662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What is the average temperature, precipitation, or humidity for each month?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8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EC2BEF9-32C4-4911-800E-2BA7ACFB6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" b="129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E12DCC6-BC83-4B12-995C-FEA0244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-144929" y="144931"/>
            <a:ext cx="6858000" cy="6568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5A4EE-0FEB-D5ED-1A3F-A9C7C481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8" y="1161232"/>
            <a:ext cx="5291275" cy="24854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What are the common reasons for flight or hotel booking cancellations?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8134" y="378231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line with white background&#10;&#10;Description automatically generated">
            <a:extLst>
              <a:ext uri="{FF2B5EF4-FFF2-40B4-BE49-F238E27FC236}">
                <a16:creationId xmlns:a16="http://schemas.microsoft.com/office/drawing/2014/main" id="{27D5A2A1-0D72-FC83-3330-89052600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9" r="2943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E12DCC6-BC83-4B12-995C-FEA0244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-144929" y="144931"/>
            <a:ext cx="6858000" cy="6568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78459-5354-AB2B-E6F3-C6FC94D7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8" y="1161232"/>
            <a:ext cx="5291275" cy="2485479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SegoeUIVariable"/>
              </a:rPr>
              <a:t>Analyze arrival times for various scenarios:</a:t>
            </a:r>
            <a:br>
              <a:rPr lang="en-US" b="0" i="0" dirty="0">
                <a:solidFill>
                  <a:srgbClr val="FFFFFF"/>
                </a:solidFill>
                <a:effectLst/>
                <a:highlight>
                  <a:srgbClr val="2B2B2B"/>
                </a:highlight>
                <a:latin typeface="SegoeUIVariable"/>
              </a:rPr>
            </a:br>
            <a:endParaRPr lang="ur-IN" dirty="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8134" y="378231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A565D8-E642-4598-BD4F-7ED84917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836CE6-6DA9-24C2-582B-95EE2534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FF1C02-CDFF-4C42-A0F1-09EDEF91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39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5E438596-7FE6-D296-CAEA-C654CA76B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r="-1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F0D1F-183F-4E1D-0EEB-4405D0093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964" y="1799771"/>
            <a:ext cx="3373063" cy="184849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300" dirty="0">
                <a:latin typeface="SegoeUIVariable"/>
              </a:rPr>
              <a:t>How do the number and types of airports (major, regional, private) vary across different states </a:t>
            </a:r>
            <a:endParaRPr lang="ur-IN" sz="23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8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E06F7E76-E106-F7B7-D125-543F38558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r="888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12DCC6-BC83-4B12-995C-FEA02449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-144929" y="144931"/>
            <a:ext cx="6858000" cy="6568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96C76-6DCC-8641-C38C-9B42306F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8" y="1161232"/>
            <a:ext cx="5291275" cy="248547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 How do taxi-in and taxi-out times vary over months or seasons?</a:t>
            </a:r>
            <a:endParaRPr lang="ur-IN" sz="41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8134" y="378231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ultVTI">
  <a:themeElements>
    <a:clrScheme name="AnalogousFromLightSeed_2SEEDS">
      <a:dk1>
        <a:srgbClr val="000000"/>
      </a:dk1>
      <a:lt1>
        <a:srgbClr val="FFFFFF"/>
      </a:lt1>
      <a:dk2>
        <a:srgbClr val="412D24"/>
      </a:dk2>
      <a:lt2>
        <a:srgbClr val="E8E4E2"/>
      </a:lt2>
      <a:accent1>
        <a:srgbClr val="7CA9B8"/>
      </a:accent1>
      <a:accent2>
        <a:srgbClr val="80A9A3"/>
      </a:accent2>
      <a:accent3>
        <a:srgbClr val="91A1C3"/>
      </a:accent3>
      <a:accent4>
        <a:srgbClr val="BA7F86"/>
      </a:accent4>
      <a:accent5>
        <a:srgbClr val="C0998A"/>
      </a:accent5>
      <a:accent6>
        <a:srgbClr val="B09F78"/>
      </a:accent6>
      <a:hlink>
        <a:srgbClr val="AA7562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D813C5A-448B-4471-B933-13A7F9E47E69}">
  <we:reference id="a3b40b4f-8edf-490e-9df1-7e66f93912bf" version="1.0.33.0" store="EXCatalog" storeType="EXCatalog"/>
  <we:alternateReferences>
    <we:reference id="WA104380526" version="1.0.3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110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Georgia Pro Light</vt:lpstr>
      <vt:lpstr>SegoeUIVariable</vt:lpstr>
      <vt:lpstr>VaultVTI</vt:lpstr>
      <vt:lpstr>Flights </vt:lpstr>
      <vt:lpstr>The steps to analyize our data </vt:lpstr>
      <vt:lpstr>Are there specific months when travel bookings (flights, trains, buses) peak or dip?</vt:lpstr>
      <vt:lpstr>What is the average temperature, precipitation, or humidity for each month?</vt:lpstr>
      <vt:lpstr>What are the common reasons for flight or hotel booking cancellations?</vt:lpstr>
      <vt:lpstr>Analyze arrival times for various scenarios: </vt:lpstr>
      <vt:lpstr>PowerPoint Presentation</vt:lpstr>
      <vt:lpstr>How do the number and types of airports (major, regional, private) vary across different states </vt:lpstr>
      <vt:lpstr> How do taxi-in and taxi-out times vary over months or seasons?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Demiana Ayman gerges hanna 2100590</dc:creator>
  <cp:lastModifiedBy>Demiana Ayman gerges hanna 2100590</cp:lastModifiedBy>
  <cp:revision>2</cp:revision>
  <dcterms:created xsi:type="dcterms:W3CDTF">2024-08-17T07:10:11Z</dcterms:created>
  <dcterms:modified xsi:type="dcterms:W3CDTF">2024-08-17T07:44:24Z</dcterms:modified>
</cp:coreProperties>
</file>