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61" r:id="rId3"/>
    <p:sldId id="256" r:id="rId4"/>
    <p:sldId id="262"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21325F7-B97F-4B52-8A17-8B4470A40868}" type="datetimeFigureOut">
              <a:rPr lang="en-US" smtClean="0"/>
              <a:t>1/20/2024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215485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325F7-B97F-4B52-8A17-8B4470A4086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4002567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325F7-B97F-4B52-8A17-8B4470A4086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1485698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325F7-B97F-4B52-8A17-8B4470A4086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112C8-3D61-4A69-AB2B-98B96555FE6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0735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325F7-B97F-4B52-8A17-8B4470A4086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1067036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1325F7-B97F-4B52-8A17-8B4470A40868}"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404285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1325F7-B97F-4B52-8A17-8B4470A40868}"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211900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325F7-B97F-4B52-8A17-8B4470A4086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652176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325F7-B97F-4B52-8A17-8B4470A4086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306001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325F7-B97F-4B52-8A17-8B4470A4086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158246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325F7-B97F-4B52-8A17-8B4470A40868}"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325998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325F7-B97F-4B52-8A17-8B4470A4086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117158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325F7-B97F-4B52-8A17-8B4470A40868}"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342226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325F7-B97F-4B52-8A17-8B4470A40868}"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294773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325F7-B97F-4B52-8A17-8B4470A40868}" type="datetimeFigureOut">
              <a:rPr lang="en-US" smtClean="0"/>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73234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325F7-B97F-4B52-8A17-8B4470A4086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34262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1325F7-B97F-4B52-8A17-8B4470A40868}"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112C8-3D61-4A69-AB2B-98B96555FE60}" type="slidenum">
              <a:rPr lang="en-US" smtClean="0"/>
              <a:t>‹#›</a:t>
            </a:fld>
            <a:endParaRPr lang="en-US"/>
          </a:p>
        </p:txBody>
      </p:sp>
    </p:spTree>
    <p:extLst>
      <p:ext uri="{BB962C8B-B14F-4D97-AF65-F5344CB8AC3E}">
        <p14:creationId xmlns:p14="http://schemas.microsoft.com/office/powerpoint/2010/main" val="13369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1325F7-B97F-4B52-8A17-8B4470A40868}" type="datetimeFigureOut">
              <a:rPr lang="en-US" smtClean="0"/>
              <a:t>1/20/2024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9112C8-3D61-4A69-AB2B-98B96555FE60}" type="slidenum">
              <a:rPr lang="en-US" smtClean="0"/>
              <a:t>‹#›</a:t>
            </a:fld>
            <a:endParaRPr lang="en-US"/>
          </a:p>
        </p:txBody>
      </p:sp>
    </p:spTree>
    <p:extLst>
      <p:ext uri="{BB962C8B-B14F-4D97-AF65-F5344CB8AC3E}">
        <p14:creationId xmlns:p14="http://schemas.microsoft.com/office/powerpoint/2010/main" val="14272826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BC1F-D6B5-481A-B986-FBD9EE476667}"/>
              </a:ext>
            </a:extLst>
          </p:cNvPr>
          <p:cNvSpPr>
            <a:spLocks noGrp="1"/>
          </p:cNvSpPr>
          <p:nvPr>
            <p:ph type="title"/>
          </p:nvPr>
        </p:nvSpPr>
        <p:spPr>
          <a:xfrm>
            <a:off x="1141413" y="618518"/>
            <a:ext cx="9905998" cy="5666168"/>
          </a:xfrm>
        </p:spPr>
        <p:txBody>
          <a:bodyPr>
            <a:noAutofit/>
          </a:bodyPr>
          <a:lstStyle/>
          <a:p>
            <a:r>
              <a:rPr lang="en-US" sz="12000" dirty="0"/>
              <a:t>TEAM EXPRESS</a:t>
            </a:r>
          </a:p>
        </p:txBody>
      </p:sp>
    </p:spTree>
    <p:extLst>
      <p:ext uri="{BB962C8B-B14F-4D97-AF65-F5344CB8AC3E}">
        <p14:creationId xmlns:p14="http://schemas.microsoft.com/office/powerpoint/2010/main" val="244308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FE38-8F84-8970-7820-0F69825CCD73}"/>
              </a:ext>
            </a:extLst>
          </p:cNvPr>
          <p:cNvSpPr>
            <a:spLocks noGrp="1"/>
          </p:cNvSpPr>
          <p:nvPr>
            <p:ph type="title"/>
          </p:nvPr>
        </p:nvSpPr>
        <p:spPr/>
        <p:txBody>
          <a:bodyPr>
            <a:normAutofit/>
          </a:bodyPr>
          <a:lstStyle/>
          <a:p>
            <a:pPr algn="ctr"/>
            <a:r>
              <a:rPr lang="en-US" sz="5400" dirty="0"/>
              <a:t>Problem Statement</a:t>
            </a:r>
          </a:p>
        </p:txBody>
      </p:sp>
      <p:sp>
        <p:nvSpPr>
          <p:cNvPr id="3" name="Content Placeholder 2">
            <a:extLst>
              <a:ext uri="{FF2B5EF4-FFF2-40B4-BE49-F238E27FC236}">
                <a16:creationId xmlns:a16="http://schemas.microsoft.com/office/drawing/2014/main" id="{AFEF57EA-D157-8E77-2538-841728B841E5}"/>
              </a:ext>
            </a:extLst>
          </p:cNvPr>
          <p:cNvSpPr>
            <a:spLocks noGrp="1"/>
          </p:cNvSpPr>
          <p:nvPr>
            <p:ph idx="1"/>
          </p:nvPr>
        </p:nvSpPr>
        <p:spPr/>
        <p:txBody>
          <a:bodyPr/>
          <a:lstStyle/>
          <a:p>
            <a:r>
              <a:rPr lang="en-US" sz="3100" dirty="0">
                <a:solidFill>
                  <a:schemeClr val="tx1"/>
                </a:solidFill>
              </a:rPr>
              <a:t>The problem we are trying to address is the lack of a convenient and efficient platform for consumers to discover, connect, and transact with nearby vendors</a:t>
            </a:r>
            <a:r>
              <a:rPr lang="en-US" sz="2400" dirty="0">
                <a:solidFill>
                  <a:schemeClr val="tx1"/>
                </a:solidFill>
              </a:rPr>
              <a:t>. </a:t>
            </a:r>
          </a:p>
          <a:p>
            <a:endParaRPr lang="en-US" dirty="0"/>
          </a:p>
        </p:txBody>
      </p:sp>
    </p:spTree>
    <p:extLst>
      <p:ext uri="{BB962C8B-B14F-4D97-AF65-F5344CB8AC3E}">
        <p14:creationId xmlns:p14="http://schemas.microsoft.com/office/powerpoint/2010/main" val="7094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2C7B-FBA1-AF1E-C230-811A73E19B64}"/>
              </a:ext>
            </a:extLst>
          </p:cNvPr>
          <p:cNvSpPr>
            <a:spLocks noGrp="1"/>
          </p:cNvSpPr>
          <p:nvPr>
            <p:ph type="ctrTitle"/>
          </p:nvPr>
        </p:nvSpPr>
        <p:spPr>
          <a:xfrm>
            <a:off x="3788229" y="1122363"/>
            <a:ext cx="4601028" cy="851580"/>
          </a:xfrm>
        </p:spPr>
        <p:txBody>
          <a:bodyPr/>
          <a:lstStyle/>
          <a:p>
            <a:r>
              <a:rPr lang="en-US" dirty="0"/>
              <a:t>DISTRIBUTOR APP</a:t>
            </a:r>
          </a:p>
        </p:txBody>
      </p:sp>
      <p:sp>
        <p:nvSpPr>
          <p:cNvPr id="3" name="Subtitle 2">
            <a:extLst>
              <a:ext uri="{FF2B5EF4-FFF2-40B4-BE49-F238E27FC236}">
                <a16:creationId xmlns:a16="http://schemas.microsoft.com/office/drawing/2014/main" id="{F9BE8D35-EB55-1D54-EC68-00B049A6A6A3}"/>
              </a:ext>
            </a:extLst>
          </p:cNvPr>
          <p:cNvSpPr>
            <a:spLocks noGrp="1"/>
          </p:cNvSpPr>
          <p:nvPr>
            <p:ph type="subTitle" idx="1"/>
          </p:nvPr>
        </p:nvSpPr>
        <p:spPr>
          <a:xfrm>
            <a:off x="1876424" y="2351314"/>
            <a:ext cx="9444719" cy="2906486"/>
          </a:xfrm>
        </p:spPr>
        <p:txBody>
          <a:bodyPr>
            <a:normAutofit fontScale="25000" lnSpcReduction="20000"/>
          </a:bodyPr>
          <a:lstStyle/>
          <a:p>
            <a:r>
              <a:rPr lang="en-US" sz="12300" cap="none" dirty="0">
                <a:solidFill>
                  <a:schemeClr val="tx1"/>
                </a:solidFill>
              </a:rPr>
              <a:t>Our distributor app aims to effectively connect users with vendors in their locality, addressing the challenge of streamlining product discovery, order placement, and delivery coordination to enhance the local shopping experience and foster seamless transactions between consumers and local businesses, effectively enhancing distribution process.</a:t>
            </a:r>
            <a:endParaRPr lang="en-US" dirty="0"/>
          </a:p>
        </p:txBody>
      </p:sp>
    </p:spTree>
    <p:extLst>
      <p:ext uri="{BB962C8B-B14F-4D97-AF65-F5344CB8AC3E}">
        <p14:creationId xmlns:p14="http://schemas.microsoft.com/office/powerpoint/2010/main" val="105322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9BE8D35-EB55-1D54-EC68-00B049A6A6A3}"/>
              </a:ext>
            </a:extLst>
          </p:cNvPr>
          <p:cNvSpPr>
            <a:spLocks noGrp="1"/>
          </p:cNvSpPr>
          <p:nvPr>
            <p:ph type="subTitle" idx="1"/>
          </p:nvPr>
        </p:nvSpPr>
        <p:spPr>
          <a:xfrm>
            <a:off x="1876424" y="1857829"/>
            <a:ext cx="9444719" cy="3399971"/>
          </a:xfrm>
        </p:spPr>
        <p:txBody>
          <a:bodyPr>
            <a:normAutofit fontScale="25000" lnSpcReduction="20000"/>
          </a:bodyPr>
          <a:lstStyle/>
          <a:p>
            <a:r>
              <a:rPr lang="en-US" sz="12300" cap="none" dirty="0">
                <a:solidFill>
                  <a:schemeClr val="tx1"/>
                </a:solidFill>
              </a:rPr>
              <a:t>This way even vendors get internet presence and communicate effectively with their buyers, which could increase their marketing. According to the U.S Bureau of Labor Statistics(BLS)  20% of new businesses fail during the first two years of being open, 45% during the first five years and 65% during the first ten years.</a:t>
            </a:r>
            <a:endParaRPr lang="en-US" dirty="0"/>
          </a:p>
        </p:txBody>
      </p:sp>
    </p:spTree>
    <p:extLst>
      <p:ext uri="{BB962C8B-B14F-4D97-AF65-F5344CB8AC3E}">
        <p14:creationId xmlns:p14="http://schemas.microsoft.com/office/powerpoint/2010/main" val="40954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0136-7B11-709D-05BD-D95CF80DBA9E}"/>
              </a:ext>
            </a:extLst>
          </p:cNvPr>
          <p:cNvSpPr>
            <a:spLocks noGrp="1"/>
          </p:cNvSpPr>
          <p:nvPr>
            <p:ph type="title"/>
          </p:nvPr>
        </p:nvSpPr>
        <p:spPr>
          <a:xfrm>
            <a:off x="1141413" y="618518"/>
            <a:ext cx="9905998" cy="4983996"/>
          </a:xfrm>
        </p:spPr>
        <p:txBody>
          <a:bodyPr>
            <a:noAutofit/>
          </a:bodyPr>
          <a:lstStyle/>
          <a:p>
            <a:r>
              <a:rPr lang="en-US" sz="5400" dirty="0"/>
              <a:t>We’ll further EXPLAIN with the user interface design we worked on!</a:t>
            </a:r>
          </a:p>
        </p:txBody>
      </p:sp>
    </p:spTree>
    <p:extLst>
      <p:ext uri="{BB962C8B-B14F-4D97-AF65-F5344CB8AC3E}">
        <p14:creationId xmlns:p14="http://schemas.microsoft.com/office/powerpoint/2010/main" val="293808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8513-85EE-5847-99C6-1B707A77F5F4}"/>
              </a:ext>
            </a:extLst>
          </p:cNvPr>
          <p:cNvSpPr>
            <a:spLocks noGrp="1"/>
          </p:cNvSpPr>
          <p:nvPr>
            <p:ph type="title"/>
          </p:nvPr>
        </p:nvSpPr>
        <p:spPr>
          <a:xfrm>
            <a:off x="1480457" y="618517"/>
            <a:ext cx="9566954" cy="5550054"/>
          </a:xfrm>
        </p:spPr>
        <p:txBody>
          <a:bodyPr>
            <a:normAutofit/>
          </a:bodyPr>
          <a:lstStyle/>
          <a:p>
            <a:r>
              <a:rPr lang="en-US" sz="5400" dirty="0"/>
              <a:t>THANK YOU FOR YOUR TIME!!!</a:t>
            </a:r>
          </a:p>
        </p:txBody>
      </p:sp>
    </p:spTree>
    <p:extLst>
      <p:ext uri="{BB962C8B-B14F-4D97-AF65-F5344CB8AC3E}">
        <p14:creationId xmlns:p14="http://schemas.microsoft.com/office/powerpoint/2010/main" val="3904942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TotalTime>
  <Words>166</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TEAM EXPRESS</vt:lpstr>
      <vt:lpstr>Problem Statement</vt:lpstr>
      <vt:lpstr>DISTRIBUTOR APP</vt:lpstr>
      <vt:lpstr>PowerPoint Presentation</vt:lpstr>
      <vt:lpstr>We’ll further EXPLAIN with the user interface design we worked on!</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EXPRESS</dc:title>
  <dc:creator>new</dc:creator>
  <cp:lastModifiedBy>new</cp:lastModifiedBy>
  <cp:revision>1</cp:revision>
  <dcterms:created xsi:type="dcterms:W3CDTF">2024-01-20T06:00:29Z</dcterms:created>
  <dcterms:modified xsi:type="dcterms:W3CDTF">2024-01-20T06:49:12Z</dcterms:modified>
</cp:coreProperties>
</file>