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28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6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55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7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9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3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5DB-08FF-4536-909E-DB1C82D20050}" type="datetimeFigureOut">
              <a:rPr lang="zh-TW" altLang="en-US" smtClean="0"/>
              <a:t>2016/4/28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46D8-1DC3-4D5B-B55F-E61B0DC9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0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Bokeh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教授：蕭漢威教授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A1023340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岱怡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2" y="1916832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Bokeh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ea typeface="微軟正黑體" panose="020B0604030504040204" pitchFamily="34" charset="-120"/>
              </a:rPr>
              <a:t>利用 </a:t>
            </a:r>
            <a:r>
              <a:rPr lang="en-US" altLang="zh-TW" sz="3600" dirty="0" err="1">
                <a:ea typeface="微軟正黑體" panose="020B0604030504040204" pitchFamily="34" charset="-120"/>
              </a:rPr>
              <a:t>Bokeh</a:t>
            </a:r>
            <a:r>
              <a:rPr lang="en-US" altLang="zh-TW" sz="3600" dirty="0"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ea typeface="微軟正黑體" panose="020B0604030504040204" pitchFamily="34" charset="-120"/>
              </a:rPr>
              <a:t>與 </a:t>
            </a:r>
            <a:r>
              <a:rPr lang="en-US" altLang="zh-TW" sz="3600" dirty="0">
                <a:ea typeface="微軟正黑體" panose="020B0604030504040204" pitchFamily="34" charset="-120"/>
              </a:rPr>
              <a:t>Python </a:t>
            </a:r>
            <a:r>
              <a:rPr lang="zh-TW" altLang="en-US" sz="3600" dirty="0">
                <a:ea typeface="微軟正黑體" panose="020B0604030504040204" pitchFamily="34" charset="-120"/>
              </a:rPr>
              <a:t>製作網頁互動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視覺化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(interact.py)</a:t>
            </a:r>
          </a:p>
          <a:p>
            <a:pPr>
              <a:lnSpc>
                <a:spcPct val="150000"/>
              </a:lnSpc>
            </a:pPr>
            <a:r>
              <a:rPr lang="zh-TW" altLang="en-US" sz="3600" dirty="0">
                <a:ea typeface="微軟正黑體" panose="020B0604030504040204" pitchFamily="34" charset="-120"/>
              </a:rPr>
              <a:t>做出各種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圖表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(test1.py,circle.py)</a:t>
            </a:r>
            <a:endParaRPr lang="zh-TW" altLang="en-US" sz="3600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ea typeface="微軟正黑體" panose="020B0604030504040204" pitchFamily="34" charset="-120"/>
              </a:rPr>
              <a:t>辨識</a:t>
            </a:r>
            <a:r>
              <a:rPr lang="zh-TW" altLang="en-US" sz="3600" dirty="0" smtClean="0">
                <a:ea typeface="微軟正黑體" panose="020B0604030504040204" pitchFamily="34" charset="-120"/>
              </a:rPr>
              <a:t>顏色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(click.py)</a:t>
            </a:r>
            <a:endParaRPr lang="zh-TW" altLang="en-US" sz="36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6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安裝</a:t>
            </a:r>
            <a:r>
              <a:rPr lang="en-US" altLang="zh-TW" dirty="0" err="1">
                <a:latin typeface="+mn-lt"/>
                <a:ea typeface="微軟正黑體" panose="020B0604030504040204" pitchFamily="34" charset="-120"/>
              </a:rPr>
              <a:t>Bokeh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12527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600" dirty="0"/>
              <a:t>p</a:t>
            </a:r>
            <a:r>
              <a:rPr lang="en-US" altLang="zh-TW" sz="3600" dirty="0" smtClean="0"/>
              <a:t>ip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install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bokeh</a:t>
            </a:r>
            <a:endParaRPr lang="en-US" altLang="zh-TW" sz="36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10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663652" y="2334634"/>
            <a:ext cx="4214833" cy="3559108"/>
            <a:chOff x="2699792" y="1844824"/>
            <a:chExt cx="4214833" cy="3559108"/>
          </a:xfrm>
        </p:grpSpPr>
        <p:pic>
          <p:nvPicPr>
            <p:cNvPr id="1028" name="Picture 4" descr="D:\Downloads\monit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844824"/>
              <a:ext cx="3386600" cy="338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Downloads\icon (2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4683">
              <a:off x="4749936" y="3239243"/>
              <a:ext cx="2164689" cy="216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3373016" y="1196752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/>
              <a:t>DEMO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045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437" l="0" r="898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637">
            <a:off x="1529456" y="2154518"/>
            <a:ext cx="4896544" cy="195861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2750" l="10000" r="93091">
                        <a14:foregroundMark x1="41636" y1="16750" x2="46000" y2="19000"/>
                        <a14:foregroundMark x1="37455" y1="29500" x2="39091" y2="37750"/>
                        <a14:foregroundMark x1="58364" y1="32250" x2="60182" y2="37750"/>
                        <a14:foregroundMark x1="47273" y1="75000" x2="52727" y2="86000"/>
                        <a14:foregroundMark x1="43091" y1="57500" x2="42364" y2="63250"/>
                        <a14:foregroundMark x1="15273" y1="18500" x2="16545" y2="20750"/>
                        <a14:foregroundMark x1="49273" y1="16250" x2="52182" y2="18250"/>
                        <a14:foregroundMark x1="55455" y1="17000" x2="32545" y2="21250"/>
                        <a14:foregroundMark x1="37818" y1="16250" x2="49455" y2="14000"/>
                        <a14:foregroundMark x1="49273" y1="73000" x2="54727" y2="69500"/>
                        <a14:foregroundMark x1="37273" y1="26000" x2="34545" y2="35750"/>
                        <a14:foregroundMark x1="70727" y1="13250" x2="70727" y2="13250"/>
                        <a14:foregroundMark x1="57636" y1="20750" x2="60000" y2="22750"/>
                        <a14:foregroundMark x1="71636" y1="12500" x2="74545" y2="14000"/>
                        <a14:foregroundMark x1="69818" y1="28250" x2="69818" y2="28250"/>
                        <a14:foregroundMark x1="55818" y1="88000" x2="55818" y2="88000"/>
                        <a14:backgroundMark x1="29636" y1="39250" x2="29636" y2="39250"/>
                        <a14:backgroundMark x1="25818" y1="34250" x2="29818" y2="40750"/>
                        <a14:backgroundMark x1="30364" y1="38250" x2="31273" y2="4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31" t="5905" r="22150" b="9157"/>
          <a:stretch/>
        </p:blipFill>
        <p:spPr>
          <a:xfrm>
            <a:off x="5364088" y="3385541"/>
            <a:ext cx="3192516" cy="28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39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Bokeh</vt:lpstr>
      <vt:lpstr>Bokeh</vt:lpstr>
      <vt:lpstr>安裝Bokeh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2016-04-27T06:49:52Z</dcterms:created>
  <dcterms:modified xsi:type="dcterms:W3CDTF">2016-04-28T14:52:52Z</dcterms:modified>
</cp:coreProperties>
</file>