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8" r:id="rId5"/>
    <p:sldId id="258" r:id="rId6"/>
    <p:sldId id="267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70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3946-B4D2-43D1-A313-CCD11C216EB7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4355-16EF-41E5-8D91-1E83DE0E4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28591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5998741"/>
            <a:ext cx="2895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5998741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" y="0"/>
            <a:ext cx="9156593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9188885" cy="6858000"/>
          </a:xfrm>
          <a:prstGeom prst="rect">
            <a:avLst/>
          </a:prstGeom>
          <a:solidFill>
            <a:schemeClr val="tx2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9159">
            <a:off x="116446" y="5047893"/>
            <a:ext cx="3607959" cy="1474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教學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Nick 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2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772400" cy="1470025"/>
          </a:xfrm>
        </p:spPr>
        <p:txBody>
          <a:bodyPr/>
          <a:lstStyle/>
          <a:p>
            <a:pPr algn="l"/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“filename”</a:t>
            </a:r>
            <a:br>
              <a:rPr lang="en-US" altLang="zh-TW" sz="3600" dirty="0" smtClean="0"/>
            </a:br>
            <a:r>
              <a:rPr lang="en-US" altLang="zh-TW" sz="3600" dirty="0" err="1" smtClean="0"/>
              <a:t>git</a:t>
            </a:r>
            <a:r>
              <a:rPr lang="en-US" altLang="zh-TW" sz="3600" dirty="0" smtClean="0"/>
              <a:t> add . </a:t>
            </a:r>
            <a:r>
              <a:rPr lang="zh-TW" altLang="en-US" sz="3600" dirty="0" smtClean="0"/>
              <a:t>    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當前目錄全部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71600" y="476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99592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algn="l"/>
            <a:r>
              <a:rPr lang="en-US" altLang="zh-TW" sz="3600" b="1" dirty="0" err="1">
                <a:solidFill>
                  <a:schemeClr val="bg1"/>
                </a:solidFill>
              </a:rPr>
              <a:t>g</a:t>
            </a:r>
            <a:r>
              <a:rPr lang="en-US" altLang="zh-TW" sz="3600" b="1" dirty="0" err="1" smtClean="0">
                <a:solidFill>
                  <a:schemeClr val="bg1"/>
                </a:solidFill>
              </a:rPr>
              <a:t>it</a:t>
            </a:r>
            <a:r>
              <a:rPr lang="en-US" altLang="zh-TW" sz="3600" b="1" dirty="0" smtClean="0">
                <a:solidFill>
                  <a:schemeClr val="bg1"/>
                </a:solidFill>
              </a:rPr>
              <a:t> status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57800" y="4821525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刪除已經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檔案名稱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nano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commit   -m  “comment”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-----------------------</a:t>
            </a:r>
            <a:r>
              <a:rPr lang="zh-TW" altLang="en-US" b="1" dirty="0" smtClean="0">
                <a:solidFill>
                  <a:schemeClr val="bg1"/>
                </a:solidFill>
              </a:rPr>
              <a:t>本地端</a:t>
            </a:r>
            <a:r>
              <a:rPr lang="en-US" altLang="zh-TW" b="1" dirty="0" smtClean="0">
                <a:solidFill>
                  <a:schemeClr val="bg1"/>
                </a:solidFill>
              </a:rPr>
              <a:t>--------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57800" y="4821525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</a:t>
            </a:r>
            <a:r>
              <a:rPr lang="zh-TW" altLang="en-US" sz="24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zh-TW" altLang="en-US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詳細修改情況可以</a:t>
            </a:r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4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log –p filename</a:t>
            </a:r>
            <a:endParaRPr lang="zh-TW" altLang="en-US" sz="24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748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推送到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網頁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chemeClr val="bg1"/>
                </a:solidFill>
              </a:rPr>
              <a:t>先至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 新增一個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smtClean="0">
                <a:solidFill>
                  <a:schemeClr val="bg1"/>
                </a:solidFill>
              </a:rPr>
              <a:t>echo </a:t>
            </a:r>
            <a:r>
              <a:rPr lang="en-US" altLang="zh-TW" sz="2000" b="1" dirty="0">
                <a:solidFill>
                  <a:schemeClr val="bg1"/>
                </a:solidFill>
              </a:rPr>
              <a:t>"#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hello python" </a:t>
            </a:r>
            <a:r>
              <a:rPr lang="en-US" altLang="zh-TW" sz="2000" b="1" dirty="0">
                <a:solidFill>
                  <a:schemeClr val="bg1"/>
                </a:solidFill>
              </a:rPr>
              <a:t>&gt;&gt;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 err="1">
                <a:solidFill>
                  <a:schemeClr val="bg1"/>
                </a:solidFill>
              </a:rPr>
              <a:t>init</a:t>
            </a:r>
            <a:r>
              <a:rPr lang="en-US" altLang="zh-TW" sz="2000" b="1" dirty="0">
                <a:solidFill>
                  <a:schemeClr val="bg1"/>
                </a:solidFill>
              </a:rPr>
              <a:t>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add README.md </a:t>
            </a:r>
            <a:endParaRPr lang="en-US" altLang="zh-TW" sz="2000" b="1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commit -m "first 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commit“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2000" b="1" dirty="0">
                <a:solidFill>
                  <a:srgbClr val="FF0000"/>
                </a:solidFill>
              </a:rPr>
              <a:t>https://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github.com/krnick/python.git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0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000" b="1" dirty="0">
                <a:solidFill>
                  <a:schemeClr val="bg1"/>
                </a:solidFill>
              </a:rPr>
              <a:t>push -u origin master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1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之後進行</a:t>
            </a:r>
            <a:r>
              <a:rPr lang="zh-TW" altLang="en-US" b="1" dirty="0" smtClean="0">
                <a:solidFill>
                  <a:schemeClr val="bg1"/>
                </a:solidFill>
              </a:rPr>
              <a:t>修改只需要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push -u origin master</a:t>
            </a:r>
            <a:endParaRPr lang="zh-TW" altLang="en-US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Remote 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pull </a:t>
            </a:r>
            <a:r>
              <a:rPr lang="en-US" altLang="zh-TW" sz="2400" b="1" dirty="0">
                <a:solidFill>
                  <a:srgbClr val="FF0000"/>
                </a:solidFill>
              </a:rPr>
              <a:t>https://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github.com/krnick/python.git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add . 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commit –m “comment”</a:t>
            </a:r>
          </a:p>
          <a:p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</a:rPr>
              <a:t>remote add origin </a:t>
            </a:r>
            <a:r>
              <a:rPr lang="en-US" altLang="zh-TW" sz="1600" b="1" dirty="0">
                <a:solidFill>
                  <a:srgbClr val="FF0000"/>
                </a:solidFill>
              </a:rPr>
              <a:t>https://github.com/krnick/python.git</a:t>
            </a:r>
          </a:p>
          <a:p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</a:rPr>
              <a:t>git</a:t>
            </a:r>
            <a:r>
              <a:rPr lang="en-US" altLang="zh-TW" sz="2400" b="1" dirty="0">
                <a:solidFill>
                  <a:schemeClr val="bg1"/>
                </a:solidFill>
              </a:rPr>
              <a:t> push -u origin master</a:t>
            </a:r>
            <a:endParaRPr lang="zh-TW" altLang="en-US" sz="2400" b="1" dirty="0">
              <a:solidFill>
                <a:schemeClr val="bg1"/>
              </a:solidFill>
            </a:endParaRPr>
          </a:p>
          <a:p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取消</a:t>
            </a:r>
            <a:r>
              <a:rPr lang="en-US" altLang="zh-TW" dirty="0" err="1" smtClean="0">
                <a:solidFill>
                  <a:schemeClr val="bg1"/>
                </a:solidFill>
              </a:rPr>
              <a:t>git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Repository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bg1"/>
                </a:solidFill>
              </a:rPr>
              <a:t>刪除 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 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-r)</a:t>
            </a:r>
          </a:p>
          <a:p>
            <a:pPr marL="400050" lvl="1" indent="0">
              <a:buNone/>
            </a:pP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gifconfig</a:t>
            </a:r>
            <a:r>
              <a:rPr lang="en-US" altLang="zh-TW" b="1" dirty="0" smtClean="0">
                <a:solidFill>
                  <a:schemeClr val="bg1"/>
                </a:solidFill>
              </a:rPr>
              <a:t>   (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gitconfig</a:t>
            </a:r>
            <a:r>
              <a:rPr lang="en-US" altLang="zh-TW" b="1" dirty="0" smtClean="0">
                <a:solidFill>
                  <a:schemeClr val="bg1"/>
                </a:solidFill>
              </a:rPr>
              <a:t>)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pwd</a:t>
            </a:r>
            <a:r>
              <a:rPr lang="en-US" altLang="zh-TW" b="1" dirty="0" smtClean="0">
                <a:solidFill>
                  <a:schemeClr val="bg1"/>
                </a:solidFill>
              </a:rPr>
              <a:t>|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xargs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rm</a:t>
            </a:r>
            <a:r>
              <a:rPr lang="en-US" altLang="zh-TW" b="1" dirty="0" smtClean="0">
                <a:solidFill>
                  <a:schemeClr val="bg1"/>
                </a:solidFill>
              </a:rPr>
              <a:t> –r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bg1"/>
                </a:solidFill>
              </a:rPr>
              <a:t>Cd .. </a:t>
            </a:r>
            <a:r>
              <a:rPr lang="zh-TW" altLang="en-US" b="1" dirty="0">
                <a:solidFill>
                  <a:schemeClr val="bg1"/>
                </a:solidFill>
              </a:rPr>
              <a:t>再</a:t>
            </a:r>
            <a:r>
              <a:rPr lang="zh-TW" altLang="en-US" b="1" dirty="0" smtClean="0">
                <a:solidFill>
                  <a:schemeClr val="bg1"/>
                </a:solidFill>
              </a:rPr>
              <a:t>刪除那個目錄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額外補充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 smtClean="0">
              <a:solidFill>
                <a:schemeClr val="bg1"/>
              </a:solidFill>
            </a:endParaRPr>
          </a:p>
          <a:p>
            <a:r>
              <a:rPr lang="en-US" altLang="zh-TW" b="1" dirty="0" err="1">
                <a:solidFill>
                  <a:schemeClr val="bg1"/>
                </a:solidFill>
              </a:rPr>
              <a:t>Git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clone</a:t>
            </a:r>
            <a:r>
              <a:rPr lang="zh-TW" altLang="en-US" b="1" dirty="0" smtClean="0">
                <a:solidFill>
                  <a:schemeClr val="bg1"/>
                </a:solidFill>
              </a:rPr>
              <a:t> 額外產生一個目錄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查看</a:t>
            </a:r>
            <a:r>
              <a:rPr lang="en-US" altLang="zh-TW" b="1" dirty="0" smtClean="0">
                <a:solidFill>
                  <a:schemeClr val="bg1"/>
                </a:solidFill>
              </a:rPr>
              <a:t>local</a:t>
            </a:r>
            <a:r>
              <a:rPr lang="zh-TW" altLang="en-US" b="1" dirty="0" smtClean="0">
                <a:solidFill>
                  <a:schemeClr val="bg1"/>
                </a:solidFill>
              </a:rPr>
              <a:t>端</a:t>
            </a:r>
            <a:r>
              <a:rPr lang="en-US" altLang="zh-TW" b="1" dirty="0">
                <a:solidFill>
                  <a:schemeClr val="bg1"/>
                </a:solidFill>
              </a:rPr>
              <a:t>branch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</a:rPr>
              <a:t>	</a:t>
            </a:r>
            <a:r>
              <a:rPr lang="en-US" altLang="zh-TW" b="1" dirty="0" smtClean="0">
                <a:solidFill>
                  <a:srgbClr val="FF0000"/>
                </a:solidFill>
              </a:rPr>
              <a:t>remote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: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branch </a:t>
            </a:r>
            <a:r>
              <a:rPr lang="en-US" altLang="zh-TW" b="1" dirty="0" smtClean="0">
                <a:solidFill>
                  <a:schemeClr val="bg1"/>
                </a:solidFill>
              </a:rPr>
              <a:t>     		  </a:t>
            </a:r>
            <a:r>
              <a:rPr lang="en-US" altLang="zh-TW" b="1" dirty="0" smtClean="0">
                <a:solidFill>
                  <a:srgbClr val="FF0000"/>
                </a:solidFill>
              </a:rPr>
              <a:t>(-r)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3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homework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請</a:t>
            </a:r>
            <a:r>
              <a:rPr lang="zh-TW" altLang="en-US" b="1" dirty="0" smtClean="0">
                <a:solidFill>
                  <a:schemeClr val="bg1"/>
                </a:solidFill>
              </a:rPr>
              <a:t>把</a:t>
            </a:r>
            <a:r>
              <a:rPr lang="zh-TW" altLang="en-US" b="1" dirty="0">
                <a:solidFill>
                  <a:schemeClr val="bg1"/>
                </a:solidFill>
              </a:rPr>
              <a:t>上課</a:t>
            </a:r>
            <a:r>
              <a:rPr lang="zh-TW" altLang="en-US" b="1" dirty="0" smtClean="0">
                <a:solidFill>
                  <a:schemeClr val="bg1"/>
                </a:solidFill>
              </a:rPr>
              <a:t>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ppt</a:t>
            </a:r>
            <a:r>
              <a:rPr lang="en-US" altLang="zh-TW" b="1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放到自己的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zh-TW" altLang="en-US" b="1" dirty="0" smtClean="0">
                <a:solidFill>
                  <a:schemeClr val="bg1"/>
                </a:solidFill>
              </a:rPr>
              <a:t>上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zh-TW" altLang="en-US" b="1" dirty="0" smtClean="0">
                <a:solidFill>
                  <a:schemeClr val="bg1"/>
                </a:solidFill>
              </a:rPr>
              <a:t>並找出我最新一次的紀錄 是做了哪些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59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6" t="11291" r="9885"/>
          <a:stretch/>
        </p:blipFill>
        <p:spPr bwMode="auto">
          <a:xfrm>
            <a:off x="23365" y="0"/>
            <a:ext cx="34685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3365" y="0"/>
            <a:ext cx="3468515" cy="6858000"/>
          </a:xfrm>
          <a:prstGeom prst="rect">
            <a:avLst/>
          </a:prstGeom>
          <a:solidFill>
            <a:schemeClr val="accent5">
              <a:lumMod val="7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8654" y="5445224"/>
            <a:ext cx="221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7" t="10743" r="26383" b="29234"/>
          <a:stretch/>
        </p:blipFill>
        <p:spPr bwMode="auto">
          <a:xfrm>
            <a:off x="3543870" y="1224981"/>
            <a:ext cx="2971801" cy="43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491880" y="0"/>
            <a:ext cx="3023791" cy="685800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61060" y="5452726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26210" r="59647" b="7225"/>
          <a:stretch/>
        </p:blipFill>
        <p:spPr bwMode="auto">
          <a:xfrm>
            <a:off x="6515671" y="0"/>
            <a:ext cx="2628329" cy="68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515670" y="0"/>
            <a:ext cx="2628329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58569" y="5456330"/>
            <a:ext cx="2485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使用教學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介紹一下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TW" sz="4000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sz="40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altLang="zh-TW" b="1" dirty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版本</a:t>
            </a:r>
            <a:r>
              <a:rPr lang="zh-TW" altLang="en-US" b="1" dirty="0" smtClean="0">
                <a:solidFill>
                  <a:schemeClr val="bg1"/>
                </a:solidFill>
              </a:rPr>
              <a:t>控制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chemeClr val="bg1"/>
                </a:solidFill>
              </a:rPr>
              <a:t>寫程式的紀錄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zh-TW" altLang="en-US" b="1" dirty="0" smtClean="0">
                <a:solidFill>
                  <a:schemeClr val="bg1"/>
                </a:solidFill>
              </a:rPr>
              <a:t>團隊合作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4019351" y="2636912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5148064" y="321297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595415" y="4005064"/>
            <a:ext cx="60036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292080" y="208291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Master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主軸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012160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7884368" y="2616150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20272" y="3196977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5004048" y="5085184"/>
            <a:ext cx="1008112" cy="1152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79613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上彎箭號 19"/>
          <p:cNvSpPr/>
          <p:nvPr/>
        </p:nvSpPr>
        <p:spPr>
          <a:xfrm>
            <a:off x="6552220" y="4365104"/>
            <a:ext cx="2196244" cy="1584176"/>
          </a:xfrm>
          <a:prstGeom prst="bentUpArrow">
            <a:avLst>
              <a:gd name="adj1" fmla="val 12256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86246" y="52919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Merge 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67944" y="29762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154351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028384" y="30075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087817" y="533808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</a:t>
            </a:r>
          </a:p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test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92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120680" cy="35152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406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40559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github.com</a:t>
            </a:r>
          </a:p>
          <a:p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就是註冊帳號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安裝方法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Linux(apt-get install </a:t>
            </a:r>
            <a:r>
              <a:rPr lang="zh-TW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or else)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Windows(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github</a:t>
            </a:r>
            <a:r>
              <a:rPr lang="en-US" altLang="zh-TW" b="1" dirty="0" smtClean="0">
                <a:solidFill>
                  <a:schemeClr val="bg1"/>
                </a:solidFill>
              </a:rPr>
              <a:t> desktop)  </a:t>
            </a:r>
          </a:p>
          <a:p>
            <a:r>
              <a:rPr lang="en-US" altLang="zh-TW" b="1" dirty="0" smtClean="0">
                <a:solidFill>
                  <a:schemeClr val="bg1"/>
                </a:solidFill>
              </a:rPr>
              <a:t>Mac (brew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b="1" dirty="0" smtClean="0">
                <a:solidFill>
                  <a:schemeClr val="bg1"/>
                </a:solidFill>
              </a:rPr>
              <a:t> 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t="54859" r="88853" b="34391"/>
          <a:stretch/>
        </p:blipFill>
        <p:spPr bwMode="auto">
          <a:xfrm>
            <a:off x="6948264" y="2183274"/>
            <a:ext cx="725190" cy="78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12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L</a:t>
            </a:r>
            <a:r>
              <a:rPr lang="en-US" altLang="zh-TW" b="1" dirty="0" smtClean="0">
                <a:solidFill>
                  <a:schemeClr val="bg1"/>
                </a:solidFill>
              </a:rPr>
              <a:t>inux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apt-get install </a:t>
            </a:r>
            <a:r>
              <a:rPr lang="en-US" altLang="zh-TW" b="1" dirty="0" err="1" smtClean="0">
                <a:solidFill>
                  <a:schemeClr val="bg1"/>
                </a:solidFill>
              </a:rPr>
              <a:t>git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71599" y="908720"/>
            <a:ext cx="7557795" cy="5256584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solidFill>
                  <a:schemeClr val="bg1"/>
                </a:solidFill>
              </a:rPr>
              <a:t>基本</a:t>
            </a:r>
            <a:r>
              <a:rPr lang="zh-TW" altLang="en-US" sz="2000" dirty="0" smtClean="0">
                <a:solidFill>
                  <a:schemeClr val="bg1"/>
                </a:solidFill>
              </a:rPr>
              <a:t>設定</a:t>
            </a:r>
            <a:r>
              <a:rPr lang="en-US" altLang="zh-TW" sz="2000" dirty="0" smtClean="0">
                <a:solidFill>
                  <a:schemeClr val="bg1"/>
                </a:solidFill>
              </a:rPr>
              <a:t>(</a:t>
            </a:r>
            <a:r>
              <a:rPr lang="zh-TW" altLang="en-US" sz="2000" dirty="0" smtClean="0">
                <a:solidFill>
                  <a:schemeClr val="bg1"/>
                </a:solidFill>
              </a:rPr>
              <a:t>不一定要打</a:t>
            </a:r>
            <a:r>
              <a:rPr lang="en-US" altLang="zh-TW" sz="2000" dirty="0" smtClean="0">
                <a:solidFill>
                  <a:schemeClr val="bg1"/>
                </a:solidFill>
              </a:rPr>
              <a:t>)</a:t>
            </a:r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--global user.name  </a:t>
            </a:r>
            <a:r>
              <a:rPr lang="en-US" altLang="zh-TW" sz="2000" dirty="0" smtClean="0">
                <a:solidFill>
                  <a:schemeClr val="bg1"/>
                </a:solidFill>
              </a:rPr>
              <a:t>  “nick”</a:t>
            </a:r>
          </a:p>
          <a:p>
            <a:pPr algn="l"/>
            <a:r>
              <a:rPr lang="en-US" altLang="zh-TW" sz="2000" dirty="0" smtClean="0">
                <a:solidFill>
                  <a:schemeClr val="bg1"/>
                </a:solidFill>
              </a:rPr>
              <a:t>$ </a:t>
            </a:r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--</a:t>
            </a:r>
            <a:r>
              <a:rPr lang="en-US" altLang="zh-TW" sz="2000" dirty="0">
                <a:solidFill>
                  <a:schemeClr val="bg1"/>
                </a:solidFill>
              </a:rPr>
              <a:t>global </a:t>
            </a:r>
            <a:r>
              <a:rPr lang="en-US" altLang="zh-TW" sz="2000" dirty="0" err="1">
                <a:solidFill>
                  <a:schemeClr val="bg1"/>
                </a:solidFill>
              </a:rPr>
              <a:t>user.email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“</a:t>
            </a:r>
            <a:r>
              <a:rPr lang="zh-TW" altLang="en-US" sz="2000" dirty="0" smtClean="0">
                <a:solidFill>
                  <a:schemeClr val="bg1"/>
                </a:solidFill>
              </a:rPr>
              <a:t>信箱</a:t>
            </a:r>
            <a:r>
              <a:rPr lang="en-US" altLang="zh-TW" sz="2000" dirty="0" smtClean="0">
                <a:solidFill>
                  <a:schemeClr val="bg1"/>
                </a:solidFill>
              </a:rPr>
              <a:t>”</a:t>
            </a:r>
            <a:r>
              <a:rPr lang="zh-TW" altLang="en-US" sz="2000" dirty="0" smtClean="0">
                <a:solidFill>
                  <a:schemeClr val="bg1"/>
                </a:solidFill>
              </a:rPr>
              <a:t>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r>
              <a:rPr lang="zh-TW" altLang="en-US" sz="2000" dirty="0" smtClean="0">
                <a:solidFill>
                  <a:schemeClr val="bg1"/>
                </a:solidFill>
              </a:rPr>
              <a:t>檢視狀態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pPr algn="l"/>
            <a:endParaRPr lang="en-US" altLang="zh-TW" sz="2000" dirty="0">
              <a:solidFill>
                <a:schemeClr val="bg1"/>
              </a:solidFill>
            </a:endParaRPr>
          </a:p>
          <a:p>
            <a:pPr algn="l"/>
            <a:r>
              <a:rPr lang="en-US" altLang="zh-TW" sz="2000" dirty="0" err="1">
                <a:solidFill>
                  <a:schemeClr val="bg1"/>
                </a:solidFill>
              </a:rPr>
              <a:t>git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err="1">
                <a:solidFill>
                  <a:schemeClr val="bg1"/>
                </a:solidFill>
              </a:rPr>
              <a:t>config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/>
              <a:t>-</a:t>
            </a:r>
            <a:r>
              <a:rPr lang="en-US" altLang="zh-TW" sz="2000" dirty="0" smtClean="0">
                <a:solidFill>
                  <a:schemeClr val="bg1"/>
                </a:solidFill>
              </a:rPr>
              <a:t>-list</a:t>
            </a:r>
          </a:p>
          <a:p>
            <a:pPr algn="l"/>
            <a:r>
              <a:rPr lang="zh-TW" altLang="en-US" sz="2000" dirty="0" smtClean="0"/>
              <a:t>修改</a:t>
            </a:r>
            <a:r>
              <a:rPr lang="en-US" altLang="zh-TW" sz="2000" dirty="0" smtClean="0"/>
              <a:t>: ~/.</a:t>
            </a:r>
            <a:r>
              <a:rPr lang="en-US" altLang="zh-TW" sz="2000" dirty="0" err="1" smtClean="0"/>
              <a:t>gitconfig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060848"/>
            <a:ext cx="6400800" cy="3577952"/>
          </a:xfrm>
        </p:spPr>
        <p:txBody>
          <a:bodyPr>
            <a:normAutofit/>
          </a:bodyPr>
          <a:lstStyle/>
          <a:p>
            <a:pPr algn="l"/>
            <a:r>
              <a:rPr lang="zh-TW" altLang="en-US" sz="2400" b="1" dirty="0" smtClean="0">
                <a:solidFill>
                  <a:schemeClr val="bg1"/>
                </a:solidFill>
              </a:rPr>
              <a:t>建立一個新的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en-US" altLang="zh-TW" sz="2400" b="1" dirty="0" err="1" smtClean="0">
                <a:solidFill>
                  <a:schemeClr val="bg1"/>
                </a:solidFill>
              </a:rPr>
              <a:t>git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init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altLang="zh-TW" sz="2400" b="1" dirty="0">
              <a:solidFill>
                <a:schemeClr val="bg1"/>
              </a:solidFill>
            </a:endParaRPr>
          </a:p>
          <a:p>
            <a:pPr algn="l"/>
            <a:r>
              <a:rPr lang="zh-TW" altLang="en-US" sz="2400" b="1" dirty="0">
                <a:solidFill>
                  <a:schemeClr val="bg1"/>
                </a:solidFill>
              </a:rPr>
              <a:t>會以當前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目錄作為一個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local</a:t>
            </a:r>
            <a:r>
              <a:rPr lang="zh-TW" altLang="en-US" sz="2400" b="1" dirty="0" smtClean="0">
                <a:solidFill>
                  <a:schemeClr val="bg1"/>
                </a:solidFill>
              </a:rPr>
              <a:t>端的</a:t>
            </a:r>
            <a:r>
              <a:rPr lang="en-US" altLang="zh-TW" sz="2400" b="1" dirty="0">
                <a:solidFill>
                  <a:schemeClr val="bg1"/>
                </a:solidFill>
              </a:rPr>
              <a:t>Repository 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8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350</TotalTime>
  <Words>319</Words>
  <Application>Microsoft Office PowerPoint</Application>
  <PresentationFormat>如螢幕大小 (4:3)</PresentationFormat>
  <Paragraphs>93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Github 教學 </vt:lpstr>
      <vt:lpstr>PowerPoint 簡報</vt:lpstr>
      <vt:lpstr>介紹一下</vt:lpstr>
      <vt:lpstr>PowerPoint 簡報</vt:lpstr>
      <vt:lpstr>註冊帳號</vt:lpstr>
      <vt:lpstr>安裝方法</vt:lpstr>
      <vt:lpstr>Linux</vt:lpstr>
      <vt:lpstr>PowerPoint 簡報</vt:lpstr>
      <vt:lpstr>PowerPoint 簡報</vt:lpstr>
      <vt:lpstr>git add “filename” git add .     (當前目錄全部)</vt:lpstr>
      <vt:lpstr>PowerPoint 簡報</vt:lpstr>
      <vt:lpstr>推送到Github網頁</vt:lpstr>
      <vt:lpstr>PowerPoint 簡報</vt:lpstr>
      <vt:lpstr>Remote 端</vt:lpstr>
      <vt:lpstr>取消git Repository </vt:lpstr>
      <vt:lpstr>額外補充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</dc:title>
  <dc:creator>nick</dc:creator>
  <cp:lastModifiedBy>nick</cp:lastModifiedBy>
  <cp:revision>44</cp:revision>
  <dcterms:created xsi:type="dcterms:W3CDTF">2016-02-23T23:18:35Z</dcterms:created>
  <dcterms:modified xsi:type="dcterms:W3CDTF">2016-02-24T14:10:44Z</dcterms:modified>
</cp:coreProperties>
</file>