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3946-B4D2-43D1-A313-CCD11C216EB7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355-16EF-41E5-8D91-1E83DE0E4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28591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998741"/>
            <a:ext cx="289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" y="0"/>
            <a:ext cx="9156593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88885" cy="6858000"/>
          </a:xfrm>
          <a:prstGeom prst="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159">
            <a:off x="116446" y="5047893"/>
            <a:ext cx="3607959" cy="147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Nick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/>
          <a:lstStyle/>
          <a:p>
            <a:pPr algn="l"/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“filename”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. 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當前目錄全部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716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57800" y="482152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刪除已經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nano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-m  “comment”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-----------------------</a:t>
            </a:r>
            <a:r>
              <a:rPr lang="zh-TW" altLang="en-US" b="1" dirty="0" smtClean="0">
                <a:solidFill>
                  <a:schemeClr val="bg1"/>
                </a:solidFill>
              </a:rPr>
              <a:t>本地端</a:t>
            </a:r>
            <a:r>
              <a:rPr lang="en-US" altLang="zh-TW" b="1" dirty="0" smtClean="0">
                <a:solidFill>
                  <a:schemeClr val="bg1"/>
                </a:solidFill>
              </a:rPr>
              <a:t>--------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800" y="4821525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詳細修改情況可以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 –p filename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4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推送到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網頁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</a:rPr>
              <a:t>先至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 新增一個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bg1"/>
                </a:solidFill>
              </a:rPr>
              <a:t>echo </a:t>
            </a:r>
            <a:r>
              <a:rPr lang="en-US" altLang="zh-TW" sz="2000" b="1" dirty="0">
                <a:solidFill>
                  <a:schemeClr val="bg1"/>
                </a:solidFill>
              </a:rPr>
              <a:t>"#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hello python" </a:t>
            </a:r>
            <a:r>
              <a:rPr lang="en-US" altLang="zh-TW" sz="2000" b="1" dirty="0">
                <a:solidFill>
                  <a:schemeClr val="bg1"/>
                </a:solidFill>
              </a:rPr>
              <a:t>&gt;&gt;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</a:rPr>
              <a:t>init</a:t>
            </a:r>
            <a:r>
              <a:rPr lang="en-US" altLang="zh-TW" sz="2000" b="1" dirty="0">
                <a:solidFill>
                  <a:schemeClr val="bg1"/>
                </a:solidFill>
              </a:rPr>
              <a:t>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add README.md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commit -m "first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2000" b="1" dirty="0">
                <a:solidFill>
                  <a:srgbClr val="FF0000"/>
                </a:solidFill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github.com/krnick/python.git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push -u origin master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之後進行</a:t>
            </a:r>
            <a:r>
              <a:rPr lang="zh-TW" altLang="en-US" b="1" dirty="0" smtClean="0">
                <a:solidFill>
                  <a:schemeClr val="bg1"/>
                </a:solidFill>
              </a:rPr>
              <a:t>修改只需要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push -u origin master</a:t>
            </a: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Remote 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pull </a:t>
            </a:r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github.com/krnick/python.git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add . 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commit –m “comment”</a:t>
            </a:r>
          </a:p>
          <a:p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1600" b="1" dirty="0">
                <a:solidFill>
                  <a:srgbClr val="FF0000"/>
                </a:solidFill>
              </a:rPr>
              <a:t>https://github.com/krnick/python.git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</a:rPr>
              <a:t> push -u origin master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取消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</a:rPr>
              <a:t>刪除 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 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-r)</a:t>
            </a:r>
          </a:p>
          <a:p>
            <a:pPr marL="400050" lvl="1" indent="0">
              <a:buNone/>
            </a:pP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gifconfig</a:t>
            </a:r>
            <a:r>
              <a:rPr lang="en-US" altLang="zh-TW" b="1" dirty="0" smtClean="0">
                <a:solidFill>
                  <a:schemeClr val="bg1"/>
                </a:solidFill>
              </a:rPr>
              <a:t>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gitconfig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pwd</a:t>
            </a:r>
            <a:r>
              <a:rPr lang="en-US" altLang="zh-TW" b="1" dirty="0" smtClean="0">
                <a:solidFill>
                  <a:schemeClr val="bg1"/>
                </a:solidFill>
              </a:rPr>
              <a:t>|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xargs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–r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</a:rPr>
              <a:t>Cd .. </a:t>
            </a:r>
            <a:r>
              <a:rPr lang="zh-TW" altLang="en-US" b="1" dirty="0">
                <a:solidFill>
                  <a:schemeClr val="bg1"/>
                </a:solidFill>
              </a:rPr>
              <a:t>再</a:t>
            </a:r>
            <a:r>
              <a:rPr lang="zh-TW" altLang="en-US" b="1" dirty="0" smtClean="0">
                <a:solidFill>
                  <a:schemeClr val="bg1"/>
                </a:solidFill>
              </a:rPr>
              <a:t>刪除那個目錄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額外補充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clone</a:t>
            </a:r>
            <a:r>
              <a:rPr lang="zh-TW" altLang="en-US" b="1" dirty="0" smtClean="0">
                <a:solidFill>
                  <a:schemeClr val="bg1"/>
                </a:solidFill>
              </a:rPr>
              <a:t> 額外產生一個目錄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查看</a:t>
            </a:r>
            <a:r>
              <a:rPr lang="en-US" altLang="zh-TW" b="1" dirty="0" smtClean="0">
                <a:solidFill>
                  <a:schemeClr val="bg1"/>
                </a:solidFill>
              </a:rPr>
              <a:t>local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r>
              <a:rPr lang="en-US" altLang="zh-TW" b="1" dirty="0">
                <a:solidFill>
                  <a:schemeClr val="bg1"/>
                </a:solidFill>
              </a:rPr>
              <a:t>branch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remote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: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branch </a:t>
            </a:r>
            <a:r>
              <a:rPr lang="en-US" altLang="zh-TW" b="1" dirty="0" smtClean="0">
                <a:solidFill>
                  <a:schemeClr val="bg1"/>
                </a:solidFill>
              </a:rPr>
              <a:t>     		  </a:t>
            </a:r>
            <a:r>
              <a:rPr lang="en-US" altLang="zh-TW" b="1" dirty="0" smtClean="0">
                <a:solidFill>
                  <a:srgbClr val="FF0000"/>
                </a:solidFill>
              </a:rPr>
              <a:t>(-r)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homework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請</a:t>
            </a:r>
            <a:r>
              <a:rPr lang="zh-TW" altLang="en-US" b="1" dirty="0" smtClean="0">
                <a:solidFill>
                  <a:schemeClr val="bg1"/>
                </a:solidFill>
              </a:rPr>
              <a:t>把</a:t>
            </a:r>
            <a:r>
              <a:rPr lang="zh-TW" altLang="en-US" b="1" dirty="0">
                <a:solidFill>
                  <a:schemeClr val="bg1"/>
                </a:solidFill>
              </a:rPr>
              <a:t>上課</a:t>
            </a:r>
            <a:r>
              <a:rPr lang="zh-TW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ppt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放到自己的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並找出我最新一次</a:t>
            </a:r>
            <a:r>
              <a:rPr lang="zh-TW" altLang="en-US" b="1" dirty="0" smtClean="0">
                <a:solidFill>
                  <a:schemeClr val="bg1"/>
                </a:solidFill>
              </a:rPr>
              <a:t>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comment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6" t="11291" r="9885"/>
          <a:stretch/>
        </p:blipFill>
        <p:spPr bwMode="auto">
          <a:xfrm>
            <a:off x="23365" y="0"/>
            <a:ext cx="34685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365" y="0"/>
            <a:ext cx="3468515" cy="6858000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654" y="5445224"/>
            <a:ext cx="22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7" t="10743" r="26383" b="29234"/>
          <a:stretch/>
        </p:blipFill>
        <p:spPr bwMode="auto">
          <a:xfrm>
            <a:off x="3543870" y="1224981"/>
            <a:ext cx="2971801" cy="43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0"/>
            <a:ext cx="3023791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61060" y="5452726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26210" r="59647" b="7225"/>
          <a:stretch/>
        </p:blipFill>
        <p:spPr bwMode="auto">
          <a:xfrm>
            <a:off x="6515671" y="0"/>
            <a:ext cx="2628329" cy="68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15670" y="0"/>
            <a:ext cx="2628329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58569" y="5456330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介紹一下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版本</a:t>
            </a:r>
            <a:r>
              <a:rPr lang="zh-TW" altLang="en-US" b="1" dirty="0" smtClean="0">
                <a:solidFill>
                  <a:schemeClr val="bg1"/>
                </a:solidFill>
              </a:rPr>
              <a:t>控制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寫程式的紀錄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1"/>
                </a:solidFill>
              </a:rPr>
              <a:t>團隊合作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19351" y="2636912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48064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595415" y="4005064"/>
            <a:ext cx="6003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80" y="20829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12160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84368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20272" y="319697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04048" y="5085184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彎箭號 19"/>
          <p:cNvSpPr/>
          <p:nvPr/>
        </p:nvSpPr>
        <p:spPr>
          <a:xfrm>
            <a:off x="6552220" y="4365104"/>
            <a:ext cx="2196244" cy="1584176"/>
          </a:xfrm>
          <a:prstGeom prst="bentUpArrow">
            <a:avLst>
              <a:gd name="adj1" fmla="val 12256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6246" y="52919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7944" y="2976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4351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87817" y="53380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test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120680" cy="351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0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安裝方法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Linux(apt-get install 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or else)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Windows(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</a:rPr>
              <a:t> desktop) 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Mac (brew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54859" r="88853" b="34391"/>
          <a:stretch/>
        </p:blipFill>
        <p:spPr bwMode="auto">
          <a:xfrm>
            <a:off x="6948264" y="2183274"/>
            <a:ext cx="725190" cy="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</a:t>
            </a:r>
            <a:r>
              <a:rPr lang="en-US" altLang="zh-TW" b="1" dirty="0" smtClean="0">
                <a:solidFill>
                  <a:schemeClr val="bg1"/>
                </a:solidFill>
              </a:rPr>
              <a:t>inux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apt-get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99" y="908720"/>
            <a:ext cx="7557795" cy="525658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基本</a:t>
            </a:r>
            <a:r>
              <a:rPr lang="zh-TW" altLang="en-US" sz="2000" dirty="0" smtClean="0">
                <a:solidFill>
                  <a:schemeClr val="bg1"/>
                </a:solidFill>
              </a:rPr>
              <a:t>設定</a:t>
            </a:r>
            <a:r>
              <a:rPr lang="en-US" altLang="zh-TW" sz="2000" dirty="0" smtClean="0">
                <a:solidFill>
                  <a:schemeClr val="bg1"/>
                </a:solidFill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</a:rPr>
              <a:t>不一定要打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--global user.name  </a:t>
            </a:r>
            <a:r>
              <a:rPr lang="en-US" altLang="zh-TW" sz="2000" dirty="0" smtClean="0">
                <a:solidFill>
                  <a:schemeClr val="bg1"/>
                </a:solidFill>
              </a:rPr>
              <a:t>  “nick”</a:t>
            </a: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--</a:t>
            </a:r>
            <a:r>
              <a:rPr lang="en-US" altLang="zh-TW" sz="2000" dirty="0">
                <a:solidFill>
                  <a:schemeClr val="bg1"/>
                </a:solidFill>
              </a:rPr>
              <a:t>global </a:t>
            </a:r>
            <a:r>
              <a:rPr lang="en-US" altLang="zh-TW" sz="2000" dirty="0" err="1">
                <a:solidFill>
                  <a:schemeClr val="bg1"/>
                </a:solidFill>
              </a:rPr>
              <a:t>user.email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“</a:t>
            </a:r>
            <a:r>
              <a:rPr lang="zh-TW" altLang="en-US" sz="2000" dirty="0" smtClean="0">
                <a:solidFill>
                  <a:schemeClr val="bg1"/>
                </a:solidFill>
              </a:rPr>
              <a:t>信箱</a:t>
            </a:r>
            <a:r>
              <a:rPr lang="en-US" altLang="zh-TW" sz="2000" dirty="0" smtClean="0">
                <a:solidFill>
                  <a:schemeClr val="bg1"/>
                </a:solidFill>
              </a:rPr>
              <a:t>”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</a:rPr>
              <a:t>檢視狀態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/>
              <a:t>-</a:t>
            </a:r>
            <a:r>
              <a:rPr lang="en-US" altLang="zh-TW" sz="2000" dirty="0" smtClean="0">
                <a:solidFill>
                  <a:schemeClr val="bg1"/>
                </a:solidFill>
              </a:rPr>
              <a:t>-list</a:t>
            </a:r>
          </a:p>
          <a:p>
            <a:pPr algn="l"/>
            <a:r>
              <a:rPr lang="zh-TW" altLang="en-US" sz="2000" dirty="0" smtClean="0"/>
              <a:t>修改</a:t>
            </a:r>
            <a:r>
              <a:rPr lang="en-US" altLang="zh-TW" sz="2000" dirty="0" smtClean="0"/>
              <a:t>: ~/.</a:t>
            </a:r>
            <a:r>
              <a:rPr lang="en-US" altLang="zh-TW" sz="2000" dirty="0" err="1" smtClean="0"/>
              <a:t>gitconfig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 smtClean="0">
                <a:solidFill>
                  <a:schemeClr val="bg1"/>
                </a:solidFill>
              </a:rPr>
              <a:t>建立一個新的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2400" b="1" dirty="0">
                <a:solidFill>
                  <a:schemeClr val="bg1"/>
                </a:solidFill>
              </a:rPr>
              <a:t>會以當前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目錄作為一個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local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端的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355</TotalTime>
  <Words>314</Words>
  <Application>Microsoft Office PowerPoint</Application>
  <PresentationFormat>如螢幕大小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Github 教學 </vt:lpstr>
      <vt:lpstr>PowerPoint 簡報</vt:lpstr>
      <vt:lpstr>介紹一下</vt:lpstr>
      <vt:lpstr>PowerPoint 簡報</vt:lpstr>
      <vt:lpstr>註冊帳號</vt:lpstr>
      <vt:lpstr>安裝方法</vt:lpstr>
      <vt:lpstr>Linux</vt:lpstr>
      <vt:lpstr>PowerPoint 簡報</vt:lpstr>
      <vt:lpstr>PowerPoint 簡報</vt:lpstr>
      <vt:lpstr>git add “filename” git add .     (當前目錄全部)</vt:lpstr>
      <vt:lpstr>PowerPoint 簡報</vt:lpstr>
      <vt:lpstr>推送到Github網頁</vt:lpstr>
      <vt:lpstr>PowerPoint 簡報</vt:lpstr>
      <vt:lpstr>Remote 端</vt:lpstr>
      <vt:lpstr>取消git Repository </vt:lpstr>
      <vt:lpstr>額外補充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nick</dc:creator>
  <cp:lastModifiedBy>nick</cp:lastModifiedBy>
  <cp:revision>45</cp:revision>
  <dcterms:created xsi:type="dcterms:W3CDTF">2016-02-23T23:18:35Z</dcterms:created>
  <dcterms:modified xsi:type="dcterms:W3CDTF">2016-02-24T14:18:56Z</dcterms:modified>
</cp:coreProperties>
</file>