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66" r:id="rId6"/>
    <p:sldId id="264" r:id="rId7"/>
    <p:sldId id="267" r:id="rId8"/>
    <p:sldId id="260" r:id="rId9"/>
    <p:sldId id="262" r:id="rId10"/>
    <p:sldId id="259" r:id="rId11"/>
    <p:sldId id="261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4625"/>
  </p:normalViewPr>
  <p:slideViewPr>
    <p:cSldViewPr snapToGrid="0" snapToObjects="1">
      <p:cViewPr>
        <p:scale>
          <a:sx n="106" d="100"/>
          <a:sy n="106" d="100"/>
        </p:scale>
        <p:origin x="-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033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3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68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62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56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227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744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070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537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00D4B6-05E8-5749-BCD5-A8E3E824CD0F}" type="datetimeFigureOut">
              <a:rPr kumimoji="1" lang="zh-TW" altLang="en-US" smtClean="0"/>
              <a:t>2019/12/29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5F24F9-1E2D-D249-A7EA-F77AFCFAF2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78D3-0BBF-8A47-B9FF-23A08E27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Music</a:t>
            </a:r>
            <a:r>
              <a:rPr kumimoji="1" lang="zh-Hant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Plus</a:t>
            </a:r>
            <a:endParaRPr kumimoji="1"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156F2B-DB7A-C644-AF32-F8BE85E2C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Hant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資工三乙 陳奕帆</a:t>
            </a:r>
            <a:r>
              <a:rPr kumimoji="1" lang="en-US" altLang="zh-Hant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Hant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劉品萱 沈仲毅 柏泰祥 許丞文</a:t>
            </a:r>
            <a:endParaRPr kumimoji="1" lang="zh-TW" altLang="en-US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1B69FB-97CA-A642-A6DB-7B9A8026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98" y="2336241"/>
            <a:ext cx="3256197" cy="32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75C63C6-B01D-1A4E-B237-7E17F6E5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0" y="0"/>
            <a:ext cx="3855697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A2858FE-0ED5-DC49-93EE-5004CE161531}"/>
              </a:ext>
            </a:extLst>
          </p:cNvPr>
          <p:cNvSpPr txBox="1"/>
          <p:nvPr/>
        </p:nvSpPr>
        <p:spPr>
          <a:xfrm>
            <a:off x="5532229" y="6122159"/>
            <a:ext cx="565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/>
              <a:t>西洋榜</a:t>
            </a:r>
            <a:endParaRPr kumimoji="1" lang="en-US" altLang="zh-TW" dirty="0"/>
          </a:p>
          <a:p>
            <a:r>
              <a:rPr kumimoji="1" lang="en-US" altLang="zh-TW" dirty="0"/>
              <a:t>Simulator Screen Shot - iPhone 8 - 2019-12-29 at 12.52.00</a:t>
            </a:r>
            <a:endParaRPr kumimoji="1"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8AA3050-9F80-C745-8063-AF3994F98F4E}"/>
              </a:ext>
            </a:extLst>
          </p:cNvPr>
          <p:cNvGrpSpPr/>
          <p:nvPr/>
        </p:nvGrpSpPr>
        <p:grpSpPr>
          <a:xfrm>
            <a:off x="585216" y="635552"/>
            <a:ext cx="6927050" cy="6112720"/>
            <a:chOff x="585216" y="635552"/>
            <a:chExt cx="6927050" cy="61127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087DDB8-361C-1642-BCD6-1A8B24CF9DA4}"/>
                </a:ext>
              </a:extLst>
            </p:cNvPr>
            <p:cNvSpPr/>
            <p:nvPr/>
          </p:nvSpPr>
          <p:spPr>
            <a:xfrm>
              <a:off x="585216" y="3134912"/>
              <a:ext cx="3712464" cy="361336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3EE9CA5-A4FB-B245-8ADA-C9930B14134C}"/>
                </a:ext>
              </a:extLst>
            </p:cNvPr>
            <p:cNvSpPr/>
            <p:nvPr/>
          </p:nvSpPr>
          <p:spPr>
            <a:xfrm>
              <a:off x="4888879" y="4723780"/>
              <a:ext cx="2620226" cy="463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dirty="0">
                  <a:solidFill>
                    <a:schemeClr val="tx1"/>
                  </a:solidFill>
                </a:rPr>
                <a:t>當前小時前</a:t>
              </a:r>
              <a:r>
                <a:rPr kumimoji="1" lang="en-US" altLang="zh-Hant" dirty="0">
                  <a:solidFill>
                    <a:schemeClr val="tx1"/>
                  </a:solidFill>
                </a:rPr>
                <a:t>50</a:t>
              </a:r>
              <a:r>
                <a:rPr kumimoji="1" lang="zh-Hant" altLang="en-US" dirty="0">
                  <a:solidFill>
                    <a:schemeClr val="tx1"/>
                  </a:solidFill>
                </a:rPr>
                <a:t>名的歌曲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AACF34-B580-F949-8F43-EC423CC9964A}"/>
                </a:ext>
              </a:extLst>
            </p:cNvPr>
            <p:cNvSpPr/>
            <p:nvPr/>
          </p:nvSpPr>
          <p:spPr>
            <a:xfrm>
              <a:off x="585216" y="635552"/>
              <a:ext cx="3712464" cy="2389632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57E2AD-4A2E-6B42-AA59-39C364F7A68B}"/>
                </a:ext>
              </a:extLst>
            </p:cNvPr>
            <p:cNvSpPr/>
            <p:nvPr/>
          </p:nvSpPr>
          <p:spPr>
            <a:xfrm>
              <a:off x="4892040" y="1189168"/>
              <a:ext cx="2620226" cy="128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dirty="0">
                  <a:solidFill>
                    <a:schemeClr val="tx1"/>
                  </a:solidFill>
                </a:rPr>
                <a:t>包含當前小時的</a:t>
              </a:r>
              <a:r>
                <a:rPr kumimoji="1" lang="en-US" altLang="zh-Hant" dirty="0">
                  <a:solidFill>
                    <a:schemeClr val="tx1"/>
                  </a:solidFill>
                </a:rPr>
                <a:t>24</a:t>
              </a:r>
              <a:r>
                <a:rPr kumimoji="1" lang="zh-Hant" altLang="en-US" dirty="0">
                  <a:solidFill>
                    <a:schemeClr val="tx1"/>
                  </a:solidFill>
                </a:rPr>
                <a:t>小時內前三名變化的曲線圖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EC2C4EC9-3465-7047-9014-53A396061EFD}"/>
                </a:ext>
              </a:extLst>
            </p:cNvPr>
            <p:cNvSpPr/>
            <p:nvPr/>
          </p:nvSpPr>
          <p:spPr>
            <a:xfrm>
              <a:off x="4440913" y="635552"/>
              <a:ext cx="451127" cy="2389632"/>
            </a:xfrm>
            <a:prstGeom prst="rightBrac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右大括弧 25">
              <a:extLst>
                <a:ext uri="{FF2B5EF4-FFF2-40B4-BE49-F238E27FC236}">
                  <a16:creationId xmlns:a16="http://schemas.microsoft.com/office/drawing/2014/main" id="{38CAFBE8-8918-674D-918F-AE8BA79040C9}"/>
                </a:ext>
              </a:extLst>
            </p:cNvPr>
            <p:cNvSpPr/>
            <p:nvPr/>
          </p:nvSpPr>
          <p:spPr>
            <a:xfrm>
              <a:off x="4437752" y="3162786"/>
              <a:ext cx="451127" cy="3585485"/>
            </a:xfrm>
            <a:prstGeom prst="rightBrac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6AACB32-D8A7-124C-8D33-35417087F839}"/>
              </a:ext>
            </a:extLst>
          </p:cNvPr>
          <p:cNvGrpSpPr/>
          <p:nvPr/>
        </p:nvGrpSpPr>
        <p:grpSpPr>
          <a:xfrm>
            <a:off x="4663315" y="529712"/>
            <a:ext cx="7167530" cy="5266148"/>
            <a:chOff x="4580186" y="532175"/>
            <a:chExt cx="7167530" cy="5266148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0A559CE6-FEF5-4049-AFE6-EC42602AF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902" r="2155" b="54931"/>
            <a:stretch/>
          </p:blipFill>
          <p:spPr>
            <a:xfrm>
              <a:off x="4580186" y="1346589"/>
              <a:ext cx="7167530" cy="4451734"/>
            </a:xfrm>
            <a:prstGeom prst="rect">
              <a:avLst/>
            </a:prstGeom>
          </p:spPr>
        </p:pic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BDF8095-7D0F-614D-AA73-929260D722E0}"/>
                </a:ext>
              </a:extLst>
            </p:cNvPr>
            <p:cNvSpPr/>
            <p:nvPr/>
          </p:nvSpPr>
          <p:spPr>
            <a:xfrm>
              <a:off x="6471027" y="3182605"/>
              <a:ext cx="923685" cy="2233443"/>
            </a:xfrm>
            <a:prstGeom prst="ellipse">
              <a:avLst/>
            </a:prstGeom>
            <a:noFill/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19152CE-BBAD-6F49-9A5E-4B00DDD675A2}"/>
                </a:ext>
              </a:extLst>
            </p:cNvPr>
            <p:cNvCxnSpPr>
              <a:cxnSpLocks/>
              <a:stCxn id="36" idx="0"/>
              <a:endCxn id="38" idx="2"/>
            </p:cNvCxnSpPr>
            <p:nvPr/>
          </p:nvCxnSpPr>
          <p:spPr>
            <a:xfrm flipH="1" flipV="1">
              <a:off x="6928147" y="1043163"/>
              <a:ext cx="4723" cy="2139442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146B9B-3F76-AD4E-A5F8-71B6C26FC50F}"/>
                </a:ext>
              </a:extLst>
            </p:cNvPr>
            <p:cNvSpPr/>
            <p:nvPr/>
          </p:nvSpPr>
          <p:spPr>
            <a:xfrm>
              <a:off x="5327947" y="532175"/>
              <a:ext cx="3200400" cy="510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b="1" dirty="0">
                  <a:solidFill>
                    <a:schemeClr val="tx1"/>
                  </a:solidFill>
                </a:rPr>
                <a:t>發生名次變化</a:t>
              </a:r>
              <a:endParaRPr kumimoji="1" lang="en-US" altLang="zh-Hant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F12F50-D394-3349-B22E-55EE18CF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82" y="0"/>
            <a:ext cx="3855697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9E80016-86C4-CA47-A07D-A645654C75CC}"/>
              </a:ext>
            </a:extLst>
          </p:cNvPr>
          <p:cNvSpPr txBox="1"/>
          <p:nvPr/>
        </p:nvSpPr>
        <p:spPr>
          <a:xfrm>
            <a:off x="5557332" y="316739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sz="2800" dirty="0"/>
              <a:t>根據用戶收聽歌曲的習慣來推薦歌曲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5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DADCC5B-4536-EB44-9857-8ED811450480}"/>
              </a:ext>
            </a:extLst>
          </p:cNvPr>
          <p:cNvSpPr txBox="1">
            <a:spLocks/>
          </p:cNvSpPr>
          <p:nvPr/>
        </p:nvSpPr>
        <p:spPr bwMode="black">
          <a:xfrm>
            <a:off x="2244384" y="27467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t" altLang="en-US" sz="5400" b="1" dirty="0"/>
              <a:t>搜尋歌曲</a:t>
            </a:r>
            <a:endParaRPr kumimoji="1"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825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C45067-A223-8747-8E2A-DC17E10B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13" y="0"/>
            <a:ext cx="3855697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B5D1C2-1A87-5F44-8C85-22A75C24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0" y="0"/>
            <a:ext cx="3855697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92EA9B-D45A-F141-ADBA-63D9D6B2CB7A}"/>
              </a:ext>
            </a:extLst>
          </p:cNvPr>
          <p:cNvSpPr/>
          <p:nvPr/>
        </p:nvSpPr>
        <p:spPr>
          <a:xfrm>
            <a:off x="1465943" y="2467429"/>
            <a:ext cx="3614057" cy="371565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A7D1D-3DAA-8245-B183-D061FDDEDB9B}"/>
              </a:ext>
            </a:extLst>
          </p:cNvPr>
          <p:cNvSpPr/>
          <p:nvPr/>
        </p:nvSpPr>
        <p:spPr>
          <a:xfrm>
            <a:off x="5832528" y="3916135"/>
            <a:ext cx="3657600" cy="818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ysClr val="windowText" lastClr="000000"/>
                </a:solidFill>
              </a:rPr>
              <a:t>顯示出最近使用者搜尋的紀錄</a:t>
            </a:r>
            <a:endParaRPr kumimoji="1" lang="en-US" altLang="zh-Hant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zh-Hant" altLang="en-US" dirty="0">
                <a:solidFill>
                  <a:sysClr val="windowText" lastClr="000000"/>
                </a:solidFill>
              </a:rPr>
              <a:t>透過讀寫檔案實做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512445D-5F56-9C4E-9243-CE85AF8B552E}"/>
              </a:ext>
            </a:extLst>
          </p:cNvPr>
          <p:cNvSpPr/>
          <p:nvPr/>
        </p:nvSpPr>
        <p:spPr>
          <a:xfrm>
            <a:off x="5321640" y="2467429"/>
            <a:ext cx="280874" cy="3715657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62250A6F-904E-5445-A836-89A539DE67E4}"/>
              </a:ext>
            </a:extLst>
          </p:cNvPr>
          <p:cNvSpPr/>
          <p:nvPr/>
        </p:nvSpPr>
        <p:spPr>
          <a:xfrm>
            <a:off x="5713844" y="1940956"/>
            <a:ext cx="1427254" cy="5264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016DE1-BB4D-9D42-89F4-1BFB50F8B0BE}"/>
              </a:ext>
            </a:extLst>
          </p:cNvPr>
          <p:cNvSpPr/>
          <p:nvPr/>
        </p:nvSpPr>
        <p:spPr>
          <a:xfrm>
            <a:off x="1465943" y="1422094"/>
            <a:ext cx="3614057" cy="56125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29889F-88E1-5645-B8F1-6564E4876264}"/>
              </a:ext>
            </a:extLst>
          </p:cNvPr>
          <p:cNvSpPr/>
          <p:nvPr/>
        </p:nvSpPr>
        <p:spPr>
          <a:xfrm>
            <a:off x="1465942" y="2470208"/>
            <a:ext cx="3614057" cy="56125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1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58F3086-2C64-064A-B34D-744761A9B7B9}"/>
              </a:ext>
            </a:extLst>
          </p:cNvPr>
          <p:cNvSpPr txBox="1">
            <a:spLocks/>
          </p:cNvSpPr>
          <p:nvPr/>
        </p:nvSpPr>
        <p:spPr bwMode="black">
          <a:xfrm>
            <a:off x="2244384" y="27467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t" altLang="en-US" sz="5400" b="1" dirty="0"/>
              <a:t>播放歌曲</a:t>
            </a:r>
            <a:endParaRPr kumimoji="1"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1152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B9F31B-38AA-4D4A-9741-6B451116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28" y="0"/>
            <a:ext cx="3855697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4460A2-BDA0-0847-B585-AD942751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15" y="0"/>
            <a:ext cx="385569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9A79F1-4111-E14F-86D4-28CCC7010FA5}"/>
              </a:ext>
            </a:extLst>
          </p:cNvPr>
          <p:cNvSpPr/>
          <p:nvPr/>
        </p:nvSpPr>
        <p:spPr>
          <a:xfrm>
            <a:off x="1251858" y="4626428"/>
            <a:ext cx="3684284" cy="43542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7B8A7E-5B89-CB44-AB2B-034E7ABEB745}"/>
              </a:ext>
            </a:extLst>
          </p:cNvPr>
          <p:cNvSpPr/>
          <p:nvPr/>
        </p:nvSpPr>
        <p:spPr>
          <a:xfrm>
            <a:off x="7267975" y="4626427"/>
            <a:ext cx="3685573" cy="43542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84BE3D-C165-DE4F-97F4-A05BF0D0180E}"/>
              </a:ext>
            </a:extLst>
          </p:cNvPr>
          <p:cNvSpPr/>
          <p:nvPr/>
        </p:nvSpPr>
        <p:spPr>
          <a:xfrm>
            <a:off x="5156844" y="4438896"/>
            <a:ext cx="1852551" cy="810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ysClr val="windowText" lastClr="000000"/>
                </a:solidFill>
              </a:rPr>
              <a:t>隨歌曲播放有所變化的進度條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7E5656-8685-534E-8D5C-CEB75C3D3D1A}"/>
              </a:ext>
            </a:extLst>
          </p:cNvPr>
          <p:cNvSpPr/>
          <p:nvPr/>
        </p:nvSpPr>
        <p:spPr>
          <a:xfrm>
            <a:off x="3449963" y="6256568"/>
            <a:ext cx="1852551" cy="473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ysClr val="windowText" lastClr="000000"/>
                </a:solidFill>
              </a:rPr>
              <a:t>單曲循環功能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95C7027-2340-3941-95BA-85B6252807B3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36142" y="4844141"/>
            <a:ext cx="220702" cy="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34C5652-9E8B-3A49-9664-E5EC4DB64247}"/>
              </a:ext>
            </a:extLst>
          </p:cNvPr>
          <p:cNvCxnSpPr>
            <a:cxnSpLocks/>
          </p:cNvCxnSpPr>
          <p:nvPr/>
        </p:nvCxnSpPr>
        <p:spPr>
          <a:xfrm flipH="1">
            <a:off x="7009394" y="4844139"/>
            <a:ext cx="220702" cy="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9808293F-927C-4346-BEF3-E317EF5707EA}"/>
              </a:ext>
            </a:extLst>
          </p:cNvPr>
          <p:cNvSpPr/>
          <p:nvPr/>
        </p:nvSpPr>
        <p:spPr>
          <a:xfrm>
            <a:off x="1453002" y="5395481"/>
            <a:ext cx="728420" cy="732223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DA97E618-7F36-6A46-BF5A-D650DF74B371}"/>
              </a:ext>
            </a:extLst>
          </p:cNvPr>
          <p:cNvCxnSpPr>
            <a:cxnSpLocks/>
            <a:stCxn id="16" idx="5"/>
            <a:endCxn id="11" idx="1"/>
          </p:cNvCxnSpPr>
          <p:nvPr/>
        </p:nvCxnSpPr>
        <p:spPr>
          <a:xfrm>
            <a:off x="2074747" y="6020472"/>
            <a:ext cx="1375216" cy="472859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217EFEC9-7ADD-1A4D-A6EC-35FF09F731EF}"/>
              </a:ext>
            </a:extLst>
          </p:cNvPr>
          <p:cNvSpPr/>
          <p:nvPr/>
        </p:nvSpPr>
        <p:spPr>
          <a:xfrm>
            <a:off x="10163694" y="4179959"/>
            <a:ext cx="615582" cy="517873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0B4569-CF4B-3146-A9BE-760E833ECA06}"/>
              </a:ext>
            </a:extLst>
          </p:cNvPr>
          <p:cNvSpPr/>
          <p:nvPr/>
        </p:nvSpPr>
        <p:spPr>
          <a:xfrm>
            <a:off x="9611277" y="6019805"/>
            <a:ext cx="1852551" cy="473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ysClr val="windowText" lastClr="000000"/>
                </a:solidFill>
              </a:rPr>
              <a:t>開啟歌詞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18340E5F-AA16-854E-B8C4-963F8D87E793}"/>
              </a:ext>
            </a:extLst>
          </p:cNvPr>
          <p:cNvCxnSpPr>
            <a:cxnSpLocks/>
          </p:cNvCxnSpPr>
          <p:nvPr/>
        </p:nvCxnSpPr>
        <p:spPr>
          <a:xfrm>
            <a:off x="10471485" y="4719381"/>
            <a:ext cx="66067" cy="130042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6" grpId="0" animBg="1"/>
      <p:bldP spid="19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6CC0E-B43C-A641-8572-860A14C6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kumimoji="1" lang="en-US" altLang="zh-TW" sz="4800" cap="none" dirty="0"/>
              <a:t>Outline</a:t>
            </a:r>
            <a:endParaRPr kumimoji="1" lang="zh-TW" altLang="en-US" sz="4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14525A-C918-5A41-93D8-83875E9F82E9}"/>
              </a:ext>
            </a:extLst>
          </p:cNvPr>
          <p:cNvSpPr/>
          <p:nvPr/>
        </p:nvSpPr>
        <p:spPr>
          <a:xfrm>
            <a:off x="2231136" y="2313166"/>
            <a:ext cx="6096000" cy="45448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sz="2400" dirty="0"/>
              <a:t>Front-End </a:t>
            </a:r>
            <a:r>
              <a:rPr kumimoji="1" lang="mr-IN" altLang="zh-TW" sz="2400" dirty="0"/>
              <a:t>–</a:t>
            </a:r>
            <a:r>
              <a:rPr kumimoji="1" lang="en-US" altLang="zh-TW" sz="2400" dirty="0"/>
              <a:t> Swift</a:t>
            </a:r>
          </a:p>
          <a:p>
            <a:pPr lvl="1">
              <a:spcBef>
                <a:spcPts val="600"/>
              </a:spcBef>
            </a:pPr>
            <a:r>
              <a:rPr kumimoji="1" lang="en-US" altLang="zh-TW" sz="2000" dirty="0"/>
              <a:t>App</a:t>
            </a:r>
            <a:r>
              <a:rPr kumimoji="1" lang="zh-Hant" altLang="en-US" sz="2000" dirty="0"/>
              <a:t>架構</a:t>
            </a:r>
            <a:endParaRPr kumimoji="1" lang="en-US" altLang="zh-TW" sz="2000" dirty="0"/>
          </a:p>
          <a:p>
            <a:pPr lvl="1">
              <a:spcBef>
                <a:spcPts val="600"/>
              </a:spcBef>
            </a:pPr>
            <a:r>
              <a:rPr kumimoji="1" lang="zh-Hant" altLang="en-US" sz="2000" dirty="0"/>
              <a:t>個人歌單與主題歌單</a:t>
            </a:r>
            <a:endParaRPr kumimoji="1" lang="en-US" altLang="zh-TW" sz="2000" dirty="0"/>
          </a:p>
          <a:p>
            <a:pPr lvl="1">
              <a:spcBef>
                <a:spcPts val="600"/>
              </a:spcBef>
            </a:pPr>
            <a:r>
              <a:rPr kumimoji="1" lang="zh-Hant" altLang="en-US" sz="2000" dirty="0"/>
              <a:t>排行榜與個人推薦</a:t>
            </a:r>
            <a:endParaRPr kumimoji="1" lang="en-US" altLang="zh-TW" sz="2000" dirty="0"/>
          </a:p>
          <a:p>
            <a:pPr lvl="1">
              <a:spcBef>
                <a:spcPts val="600"/>
              </a:spcBef>
            </a:pPr>
            <a:r>
              <a:rPr kumimoji="1" lang="zh-Hant" altLang="en-US" sz="2000" dirty="0"/>
              <a:t>搜尋歌曲</a:t>
            </a:r>
            <a:endParaRPr kumimoji="1" lang="en-US" altLang="zh-TW" sz="2000" dirty="0"/>
          </a:p>
          <a:p>
            <a:r>
              <a:rPr kumimoji="1" lang="en-US" altLang="zh-TW" sz="2400" dirty="0"/>
              <a:t>Back-End </a:t>
            </a:r>
            <a:r>
              <a:rPr kumimoji="1" lang="mr-IN" altLang="zh-TW" sz="2400" dirty="0"/>
              <a:t>–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Node.js</a:t>
            </a:r>
            <a:endParaRPr kumimoji="1" lang="en-US" altLang="zh-TW" sz="2400" dirty="0"/>
          </a:p>
          <a:p>
            <a:pPr lvl="1">
              <a:spcBef>
                <a:spcPts val="400"/>
              </a:spcBef>
            </a:pPr>
            <a:r>
              <a:rPr kumimoji="1" lang="en-US" altLang="zh-TW" sz="2000" dirty="0"/>
              <a:t>API</a:t>
            </a:r>
          </a:p>
          <a:p>
            <a:pPr lvl="1">
              <a:spcBef>
                <a:spcPts val="400"/>
              </a:spcBef>
            </a:pPr>
            <a:r>
              <a:rPr kumimoji="1" lang="en-US" altLang="zh-TW" sz="2000" dirty="0"/>
              <a:t>Crawler</a:t>
            </a:r>
          </a:p>
          <a:p>
            <a:r>
              <a:rPr kumimoji="1" lang="en-US" altLang="zh-TW" sz="2400" dirty="0"/>
              <a:t>Database</a:t>
            </a:r>
            <a:r>
              <a:rPr kumimoji="1" lang="zh-TW" altLang="en-US" sz="2400" dirty="0"/>
              <a:t> </a:t>
            </a:r>
            <a:r>
              <a:rPr kumimoji="1" lang="mr-IN" altLang="zh-TW" sz="2400" dirty="0"/>
              <a:t>–</a:t>
            </a:r>
            <a:r>
              <a:rPr kumimoji="1" lang="en-US" altLang="zh-TW" sz="2400" dirty="0"/>
              <a:t> MySQL</a:t>
            </a:r>
          </a:p>
          <a:p>
            <a:pPr lvl="1">
              <a:spcBef>
                <a:spcPts val="400"/>
              </a:spcBef>
            </a:pPr>
            <a:r>
              <a:rPr kumimoji="1" lang="en-US" altLang="zh-TW" sz="2000" dirty="0"/>
              <a:t>E-R Diagram</a:t>
            </a:r>
          </a:p>
          <a:p>
            <a:pPr lvl="1">
              <a:spcBef>
                <a:spcPts val="400"/>
              </a:spcBef>
            </a:pPr>
            <a:r>
              <a:rPr kumimoji="1" lang="en-US" altLang="zh-TW" sz="2000" dirty="0"/>
              <a:t>Schema</a:t>
            </a:r>
          </a:p>
          <a:p>
            <a:r>
              <a:rPr kumimoji="1" lang="en-US" altLang="zh-TW" sz="2400" dirty="0"/>
              <a:t>Problems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973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F8329-779B-ED49-ADE8-C046C2CC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36" y="2996692"/>
            <a:ext cx="7729728" cy="1188720"/>
          </a:xfrm>
        </p:spPr>
        <p:txBody>
          <a:bodyPr>
            <a:normAutofit/>
          </a:bodyPr>
          <a:lstStyle/>
          <a:p>
            <a:r>
              <a:rPr kumimoji="1"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 </a:t>
            </a:r>
            <a:r>
              <a:rPr kumimoji="1" lang="zh-Hant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kumimoji="1"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0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4C8C39-1F80-1B4B-9A11-319CB235259F}"/>
              </a:ext>
            </a:extLst>
          </p:cNvPr>
          <p:cNvCxnSpPr>
            <a:cxnSpLocks/>
          </p:cNvCxnSpPr>
          <p:nvPr/>
        </p:nvCxnSpPr>
        <p:spPr>
          <a:xfrm>
            <a:off x="3388813" y="5277725"/>
            <a:ext cx="34449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D90A364-3D81-614C-9752-84529DE0353A}"/>
              </a:ext>
            </a:extLst>
          </p:cNvPr>
          <p:cNvCxnSpPr>
            <a:cxnSpLocks/>
          </p:cNvCxnSpPr>
          <p:nvPr/>
        </p:nvCxnSpPr>
        <p:spPr>
          <a:xfrm>
            <a:off x="5064614" y="4943781"/>
            <a:ext cx="0" cy="3339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7903E5F-B5D5-F342-8FC0-F723D991A183}"/>
              </a:ext>
            </a:extLst>
          </p:cNvPr>
          <p:cNvSpPr/>
          <p:nvPr/>
        </p:nvSpPr>
        <p:spPr>
          <a:xfrm>
            <a:off x="4849441" y="403953"/>
            <a:ext cx="2856753" cy="695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Music Plus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B7E5B-7F93-7149-A80E-D199836B45C9}"/>
              </a:ext>
            </a:extLst>
          </p:cNvPr>
          <p:cNvSpPr/>
          <p:nvPr/>
        </p:nvSpPr>
        <p:spPr>
          <a:xfrm>
            <a:off x="2731698" y="1712760"/>
            <a:ext cx="1698787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登入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35DA29-2C81-954C-9791-62C707AA2D84}"/>
              </a:ext>
            </a:extLst>
          </p:cNvPr>
          <p:cNvSpPr/>
          <p:nvPr/>
        </p:nvSpPr>
        <p:spPr>
          <a:xfrm>
            <a:off x="8386678" y="1712760"/>
            <a:ext cx="1698787" cy="695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註冊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723C4-E51C-C843-971C-BBCFFC21EEFE}"/>
              </a:ext>
            </a:extLst>
          </p:cNvPr>
          <p:cNvSpPr/>
          <p:nvPr/>
        </p:nvSpPr>
        <p:spPr>
          <a:xfrm>
            <a:off x="1155721" y="3007915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歌單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B6B6F4-9AD2-BD4A-8FBC-A161C56FC304}"/>
              </a:ext>
            </a:extLst>
          </p:cNvPr>
          <p:cNvSpPr/>
          <p:nvPr/>
        </p:nvSpPr>
        <p:spPr>
          <a:xfrm>
            <a:off x="5256382" y="3007915"/>
            <a:ext cx="1385103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主頁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7BA07E-63AC-C44D-8F83-903A58459799}"/>
              </a:ext>
            </a:extLst>
          </p:cNvPr>
          <p:cNvSpPr/>
          <p:nvPr/>
        </p:nvSpPr>
        <p:spPr>
          <a:xfrm>
            <a:off x="9088305" y="3007915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找歌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A045645-FEEE-174E-ACA2-35FF030C42AE}"/>
              </a:ext>
            </a:extLst>
          </p:cNvPr>
          <p:cNvCxnSpPr/>
          <p:nvPr/>
        </p:nvCxnSpPr>
        <p:spPr>
          <a:xfrm>
            <a:off x="3581091" y="1339702"/>
            <a:ext cx="56549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9852DB-590A-E549-8341-8602DF87A24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81091" y="1339702"/>
            <a:ext cx="1" cy="37305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07C568C-200B-684D-AA6D-E79339496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36070" y="1339702"/>
            <a:ext cx="2" cy="37305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319B39D-46E0-BF45-A875-ABFA86EA591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77818" y="1098988"/>
            <a:ext cx="0" cy="2407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FB65A49-FD8A-B541-8830-F492A4589DB9}"/>
              </a:ext>
            </a:extLst>
          </p:cNvPr>
          <p:cNvSpPr/>
          <p:nvPr/>
        </p:nvSpPr>
        <p:spPr>
          <a:xfrm>
            <a:off x="4379033" y="4293600"/>
            <a:ext cx="1398439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排行榜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8FEAF3-85AF-854B-A7C2-002824B0445A}"/>
              </a:ext>
            </a:extLst>
          </p:cNvPr>
          <p:cNvSpPr/>
          <p:nvPr/>
        </p:nvSpPr>
        <p:spPr>
          <a:xfrm>
            <a:off x="6109264" y="4293600"/>
            <a:ext cx="1398439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個人推薦</a:t>
            </a:r>
            <a:endParaRPr kumimoji="1" lang="en-US" altLang="zh-Hant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7E7142B-486D-AE43-BD63-EE2B627CEB06}"/>
              </a:ext>
            </a:extLst>
          </p:cNvPr>
          <p:cNvSpPr/>
          <p:nvPr/>
        </p:nvSpPr>
        <p:spPr>
          <a:xfrm>
            <a:off x="9088303" y="4293601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搜尋頁面</a:t>
            </a:r>
            <a:endParaRPr kumimoji="1" lang="en-US" altLang="zh-Hant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490711-E972-954F-9149-A79AD98F3700}"/>
              </a:ext>
            </a:extLst>
          </p:cNvPr>
          <p:cNvSpPr/>
          <p:nvPr/>
        </p:nvSpPr>
        <p:spPr>
          <a:xfrm>
            <a:off x="9088302" y="5635434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搜尋結果</a:t>
            </a:r>
            <a:endParaRPr kumimoji="1" lang="en-US" altLang="zh-Hant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C96B42-8F7F-9C41-ABE9-8B06C9336827}"/>
              </a:ext>
            </a:extLst>
          </p:cNvPr>
          <p:cNvSpPr/>
          <p:nvPr/>
        </p:nvSpPr>
        <p:spPr>
          <a:xfrm>
            <a:off x="2689593" y="5619193"/>
            <a:ext cx="1398439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韓語排行榜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49E761-82CA-0D4E-B754-DD4E39134A9B}"/>
              </a:ext>
            </a:extLst>
          </p:cNvPr>
          <p:cNvSpPr/>
          <p:nvPr/>
        </p:nvSpPr>
        <p:spPr>
          <a:xfrm>
            <a:off x="4412080" y="5619193"/>
            <a:ext cx="1398439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華語排行榜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B9186B-DEEC-5640-867D-C46F754461EC}"/>
              </a:ext>
            </a:extLst>
          </p:cNvPr>
          <p:cNvSpPr/>
          <p:nvPr/>
        </p:nvSpPr>
        <p:spPr>
          <a:xfrm>
            <a:off x="6134567" y="5635434"/>
            <a:ext cx="1398439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西洋排行榜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3ECFB1D-9C4C-4D4C-9E17-C0020FB63CD8}"/>
              </a:ext>
            </a:extLst>
          </p:cNvPr>
          <p:cNvCxnSpPr>
            <a:cxnSpLocks/>
          </p:cNvCxnSpPr>
          <p:nvPr/>
        </p:nvCxnSpPr>
        <p:spPr>
          <a:xfrm>
            <a:off x="1851418" y="2711302"/>
            <a:ext cx="793258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4ABEE0D-0DD7-6B42-B709-90AD180AA3D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851418" y="2711302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5C2FC74-C684-AE46-B606-3DA56BC71404}"/>
              </a:ext>
            </a:extLst>
          </p:cNvPr>
          <p:cNvCxnSpPr>
            <a:cxnSpLocks/>
          </p:cNvCxnSpPr>
          <p:nvPr/>
        </p:nvCxnSpPr>
        <p:spPr>
          <a:xfrm>
            <a:off x="5944894" y="2724753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F7A6EED-20CD-294A-B619-17E09B7BE773}"/>
              </a:ext>
            </a:extLst>
          </p:cNvPr>
          <p:cNvCxnSpPr>
            <a:cxnSpLocks/>
          </p:cNvCxnSpPr>
          <p:nvPr/>
        </p:nvCxnSpPr>
        <p:spPr>
          <a:xfrm>
            <a:off x="3580990" y="2415361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A0F2197-AF27-6B4C-87CD-4824C02FE5C1}"/>
              </a:ext>
            </a:extLst>
          </p:cNvPr>
          <p:cNvCxnSpPr>
            <a:cxnSpLocks/>
          </p:cNvCxnSpPr>
          <p:nvPr/>
        </p:nvCxnSpPr>
        <p:spPr>
          <a:xfrm>
            <a:off x="9784001" y="2707518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0412CA-6A77-C149-A789-5D7A2D2D5478}"/>
              </a:ext>
            </a:extLst>
          </p:cNvPr>
          <p:cNvCxnSpPr>
            <a:cxnSpLocks/>
          </p:cNvCxnSpPr>
          <p:nvPr/>
        </p:nvCxnSpPr>
        <p:spPr>
          <a:xfrm>
            <a:off x="1002280" y="4036895"/>
            <a:ext cx="172941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BEE6C64-DD54-DE4D-8B2A-35A60F4B19C0}"/>
              </a:ext>
            </a:extLst>
          </p:cNvPr>
          <p:cNvCxnSpPr>
            <a:cxnSpLocks/>
          </p:cNvCxnSpPr>
          <p:nvPr/>
        </p:nvCxnSpPr>
        <p:spPr>
          <a:xfrm>
            <a:off x="1002279" y="4036895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750E0E1-A500-254A-B2BF-CBFAB04A5AB6}"/>
              </a:ext>
            </a:extLst>
          </p:cNvPr>
          <p:cNvSpPr/>
          <p:nvPr/>
        </p:nvSpPr>
        <p:spPr>
          <a:xfrm>
            <a:off x="306583" y="4293600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個人</a:t>
            </a:r>
            <a:endParaRPr kumimoji="1" lang="en-US" altLang="zh-Hant" b="1" dirty="0">
              <a:solidFill>
                <a:schemeClr val="tx1"/>
              </a:solidFill>
            </a:endParaRPr>
          </a:p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歌單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BEEA39B-F3EC-2144-B790-F4B35DC5DF5E}"/>
              </a:ext>
            </a:extLst>
          </p:cNvPr>
          <p:cNvCxnSpPr>
            <a:cxnSpLocks/>
          </p:cNvCxnSpPr>
          <p:nvPr/>
        </p:nvCxnSpPr>
        <p:spPr>
          <a:xfrm>
            <a:off x="1851417" y="3702951"/>
            <a:ext cx="0" cy="3339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483FC8C-4A98-CF46-BCCA-37C2E2E7A491}"/>
              </a:ext>
            </a:extLst>
          </p:cNvPr>
          <p:cNvCxnSpPr>
            <a:cxnSpLocks/>
          </p:cNvCxnSpPr>
          <p:nvPr/>
        </p:nvCxnSpPr>
        <p:spPr>
          <a:xfrm>
            <a:off x="2731698" y="4036895"/>
            <a:ext cx="0" cy="2766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42DD650-9085-E94D-BC74-6D3D9C8DFE3D}"/>
              </a:ext>
            </a:extLst>
          </p:cNvPr>
          <p:cNvSpPr/>
          <p:nvPr/>
        </p:nvSpPr>
        <p:spPr>
          <a:xfrm>
            <a:off x="2036000" y="4293600"/>
            <a:ext cx="1391395" cy="695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主題</a:t>
            </a:r>
            <a:endParaRPr kumimoji="1" lang="en-US" altLang="zh-Hant" b="1" dirty="0">
              <a:solidFill>
                <a:schemeClr val="tx1"/>
              </a:solidFill>
            </a:endParaRPr>
          </a:p>
          <a:p>
            <a:pPr algn="ctr"/>
            <a:r>
              <a:rPr kumimoji="1" lang="zh-Hant" altLang="en-US" b="1" dirty="0">
                <a:solidFill>
                  <a:schemeClr val="tx1"/>
                </a:solidFill>
              </a:rPr>
              <a:t>歌單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749C4D3-5F87-734A-82E1-D8C0E820F31D}"/>
              </a:ext>
            </a:extLst>
          </p:cNvPr>
          <p:cNvCxnSpPr>
            <a:cxnSpLocks/>
          </p:cNvCxnSpPr>
          <p:nvPr/>
        </p:nvCxnSpPr>
        <p:spPr>
          <a:xfrm>
            <a:off x="5079067" y="4017555"/>
            <a:ext cx="172941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C1AC1E5-F669-A24D-9278-A5EB352666D1}"/>
              </a:ext>
            </a:extLst>
          </p:cNvPr>
          <p:cNvCxnSpPr>
            <a:cxnSpLocks/>
          </p:cNvCxnSpPr>
          <p:nvPr/>
        </p:nvCxnSpPr>
        <p:spPr>
          <a:xfrm>
            <a:off x="5079066" y="4017555"/>
            <a:ext cx="1" cy="296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15B2206-A161-344F-A032-1074140C2170}"/>
              </a:ext>
            </a:extLst>
          </p:cNvPr>
          <p:cNvCxnSpPr>
            <a:cxnSpLocks/>
          </p:cNvCxnSpPr>
          <p:nvPr/>
        </p:nvCxnSpPr>
        <p:spPr>
          <a:xfrm>
            <a:off x="5928204" y="3683611"/>
            <a:ext cx="0" cy="3339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6A3EE80-986C-A244-AA02-83710CD84C16}"/>
              </a:ext>
            </a:extLst>
          </p:cNvPr>
          <p:cNvCxnSpPr>
            <a:cxnSpLocks/>
          </p:cNvCxnSpPr>
          <p:nvPr/>
        </p:nvCxnSpPr>
        <p:spPr>
          <a:xfrm>
            <a:off x="6808485" y="4017555"/>
            <a:ext cx="0" cy="2766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054775E-6240-2843-A9FD-BFF838A27F8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88813" y="5285846"/>
            <a:ext cx="0" cy="33334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0BBB267-9EC3-2B4E-B0DC-17D354950EC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833787" y="5285846"/>
            <a:ext cx="0" cy="349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C49C8D8-8AB3-B545-8512-EECC31B649BE}"/>
              </a:ext>
            </a:extLst>
          </p:cNvPr>
          <p:cNvCxnSpPr>
            <a:cxnSpLocks/>
          </p:cNvCxnSpPr>
          <p:nvPr/>
        </p:nvCxnSpPr>
        <p:spPr>
          <a:xfrm>
            <a:off x="5065610" y="5269605"/>
            <a:ext cx="0" cy="349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1D95005-6AC2-4B45-89AC-022A0DE911A1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9784001" y="3702951"/>
            <a:ext cx="2" cy="5906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AB38E2C-F95C-3E48-8E95-A54E2817621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784000" y="4988637"/>
            <a:ext cx="1" cy="64679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6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127AF-730A-B345-8EF8-0DBCFF74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384" y="2746718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Hant" altLang="en-US" sz="5400" b="1" dirty="0"/>
              <a:t>個人歌單與主題歌單</a:t>
            </a:r>
            <a:endParaRPr kumimoji="1"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6110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BC44AA4-E219-E74E-AD89-701EAC70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2" y="0"/>
            <a:ext cx="3855697" cy="6858000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2B7688ED-7332-C841-A181-E6E0D1CC4A6F}"/>
              </a:ext>
            </a:extLst>
          </p:cNvPr>
          <p:cNvGrpSpPr/>
          <p:nvPr/>
        </p:nvGrpSpPr>
        <p:grpSpPr>
          <a:xfrm>
            <a:off x="423118" y="1402166"/>
            <a:ext cx="8497903" cy="4370561"/>
            <a:chOff x="423118" y="1402166"/>
            <a:chExt cx="8497903" cy="43705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C351C-A961-FE44-B807-5BFD41A9045E}"/>
                </a:ext>
              </a:extLst>
            </p:cNvPr>
            <p:cNvSpPr/>
            <p:nvPr/>
          </p:nvSpPr>
          <p:spPr>
            <a:xfrm>
              <a:off x="423118" y="1534509"/>
              <a:ext cx="3777024" cy="294291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22AB96B-DBC4-B947-9AF7-353EC9232DC9}"/>
                </a:ext>
              </a:extLst>
            </p:cNvPr>
            <p:cNvSpPr/>
            <p:nvPr/>
          </p:nvSpPr>
          <p:spPr>
            <a:xfrm>
              <a:off x="4807991" y="1402166"/>
              <a:ext cx="2933929" cy="558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b="1" dirty="0">
                  <a:solidFill>
                    <a:schemeClr val="tx1"/>
                  </a:solidFill>
                </a:rPr>
                <a:t>在個人歌單中搜尋歌曲</a:t>
              </a:r>
              <a:endParaRPr kumimoji="1"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右大括弧 18">
              <a:extLst>
                <a:ext uri="{FF2B5EF4-FFF2-40B4-BE49-F238E27FC236}">
                  <a16:creationId xmlns:a16="http://schemas.microsoft.com/office/drawing/2014/main" id="{6801FF3C-8758-FD4D-9DD6-CF80602EA90D}"/>
                </a:ext>
              </a:extLst>
            </p:cNvPr>
            <p:cNvSpPr/>
            <p:nvPr/>
          </p:nvSpPr>
          <p:spPr>
            <a:xfrm>
              <a:off x="4278815" y="2142671"/>
              <a:ext cx="413097" cy="3630056"/>
            </a:xfrm>
            <a:prstGeom prst="rightBrac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3C5364-7878-4447-9E2C-7F60CAAFE483}"/>
                </a:ext>
              </a:extLst>
            </p:cNvPr>
            <p:cNvSpPr/>
            <p:nvPr/>
          </p:nvSpPr>
          <p:spPr>
            <a:xfrm>
              <a:off x="423118" y="2142671"/>
              <a:ext cx="3777024" cy="363005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306C40-08CB-FF4F-8EB4-5B64CCB89A5A}"/>
                </a:ext>
              </a:extLst>
            </p:cNvPr>
            <p:cNvSpPr/>
            <p:nvPr/>
          </p:nvSpPr>
          <p:spPr>
            <a:xfrm>
              <a:off x="4807991" y="3655989"/>
              <a:ext cx="4113030" cy="603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b="1" dirty="0">
                  <a:solidFill>
                    <a:schemeClr val="tx1"/>
                  </a:solidFill>
                </a:rPr>
                <a:t>個人化歌單。可自己新增、刪除歌曲</a:t>
              </a:r>
              <a:endParaRPr kumimoji="1"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右大括弧 21">
              <a:extLst>
                <a:ext uri="{FF2B5EF4-FFF2-40B4-BE49-F238E27FC236}">
                  <a16:creationId xmlns:a16="http://schemas.microsoft.com/office/drawing/2014/main" id="{E5F0DC80-A709-9F44-BF92-C5B39718123F}"/>
                </a:ext>
              </a:extLst>
            </p:cNvPr>
            <p:cNvSpPr/>
            <p:nvPr/>
          </p:nvSpPr>
          <p:spPr>
            <a:xfrm>
              <a:off x="4324048" y="1534509"/>
              <a:ext cx="367864" cy="294291"/>
            </a:xfrm>
            <a:prstGeom prst="rightBrac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BD2B418-68C8-424D-94A6-53CDD2658427}"/>
              </a:ext>
            </a:extLst>
          </p:cNvPr>
          <p:cNvGrpSpPr/>
          <p:nvPr/>
        </p:nvGrpSpPr>
        <p:grpSpPr>
          <a:xfrm>
            <a:off x="3647163" y="0"/>
            <a:ext cx="7317785" cy="6858000"/>
            <a:chOff x="3647163" y="0"/>
            <a:chExt cx="7317785" cy="685800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CD4F6B1-A4BA-634E-91C5-C57356E979A3}"/>
                </a:ext>
              </a:extLst>
            </p:cNvPr>
            <p:cNvGrpSpPr/>
            <p:nvPr/>
          </p:nvGrpSpPr>
          <p:grpSpPr>
            <a:xfrm>
              <a:off x="3647163" y="0"/>
              <a:ext cx="7317785" cy="6858000"/>
              <a:chOff x="3647163" y="0"/>
              <a:chExt cx="7317785" cy="68580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AEFE6333-C374-5A45-BF09-3AC7644D2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251" y="0"/>
                <a:ext cx="3855697" cy="6858000"/>
              </a:xfrm>
              <a:prstGeom prst="rect">
                <a:avLst/>
              </a:prstGeom>
            </p:spPr>
          </p:pic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E84AEAE1-D10F-4A40-B575-B1E9920C9C3A}"/>
                  </a:ext>
                </a:extLst>
              </p:cNvPr>
              <p:cNvSpPr/>
              <p:nvPr/>
            </p:nvSpPr>
            <p:spPr>
              <a:xfrm>
                <a:off x="3647163" y="1726994"/>
                <a:ext cx="450574" cy="415678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7A5745A-B0AD-8840-8D1E-86CEBD81C66A}"/>
                  </a:ext>
                </a:extLst>
              </p:cNvPr>
              <p:cNvCxnSpPr>
                <a:cxnSpLocks/>
                <a:stCxn id="23" idx="6"/>
                <a:endCxn id="30" idx="1"/>
              </p:cNvCxnSpPr>
              <p:nvPr/>
            </p:nvCxnSpPr>
            <p:spPr>
              <a:xfrm>
                <a:off x="4097737" y="1934833"/>
                <a:ext cx="2559081" cy="2143472"/>
              </a:xfrm>
              <a:prstGeom prst="line">
                <a:avLst/>
              </a:prstGeom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弧 29">
                <a:extLst>
                  <a:ext uri="{FF2B5EF4-FFF2-40B4-BE49-F238E27FC236}">
                    <a16:creationId xmlns:a16="http://schemas.microsoft.com/office/drawing/2014/main" id="{508F9519-12D5-2A4D-ADD7-5B06A69EDD9B}"/>
                  </a:ext>
                </a:extLst>
              </p:cNvPr>
              <p:cNvSpPr/>
              <p:nvPr/>
            </p:nvSpPr>
            <p:spPr>
              <a:xfrm>
                <a:off x="6656818" y="2142671"/>
                <a:ext cx="413096" cy="3871268"/>
              </a:xfrm>
              <a:prstGeom prst="leftBrac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6ABD553-0747-B44F-B4FF-D244A4F9DCA9}"/>
                </a:ext>
              </a:extLst>
            </p:cNvPr>
            <p:cNvSpPr/>
            <p:nvPr/>
          </p:nvSpPr>
          <p:spPr>
            <a:xfrm>
              <a:off x="4915080" y="2946541"/>
              <a:ext cx="1359875" cy="808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ant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點擊</a:t>
              </a:r>
              <a:r>
                <a:rPr kumimoji="1" lang="en-US" altLang="zh-Hant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edit</a:t>
              </a:r>
              <a:r>
                <a:rPr kumimoji="1" lang="zh-Hant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可刪除歌曲</a:t>
              </a:r>
              <a:endParaRPr kumimoji="1"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1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28C8DC-519F-5E41-A2B4-A36D6E1D2C2B}"/>
              </a:ext>
            </a:extLst>
          </p:cNvPr>
          <p:cNvSpPr txBox="1"/>
          <p:nvPr/>
        </p:nvSpPr>
        <p:spPr>
          <a:xfrm>
            <a:off x="5466521" y="3429000"/>
            <a:ext cx="634850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3200" b="1" dirty="0"/>
              <a:t>曲風</a:t>
            </a:r>
            <a:endParaRPr kumimoji="1" lang="zh-TW" altLang="en-US" sz="3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5E0D1F-680B-814F-B2EA-AE968EE05270}"/>
              </a:ext>
            </a:extLst>
          </p:cNvPr>
          <p:cNvSpPr txBox="1"/>
          <p:nvPr/>
        </p:nvSpPr>
        <p:spPr>
          <a:xfrm>
            <a:off x="5292716" y="378195"/>
            <a:ext cx="65223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3200" b="1" dirty="0"/>
              <a:t>情境</a:t>
            </a:r>
            <a:endParaRPr kumimoji="1" lang="zh-TW" altLang="en-US" sz="32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672A9-9909-0347-8F94-A81A9DB9CC49}"/>
              </a:ext>
            </a:extLst>
          </p:cNvPr>
          <p:cNvSpPr/>
          <p:nvPr/>
        </p:nvSpPr>
        <p:spPr>
          <a:xfrm>
            <a:off x="5844091" y="4013775"/>
            <a:ext cx="3250393" cy="2541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Blue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Rap / Hip-hop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Ballad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Dance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Pop</a:t>
            </a:r>
            <a:endParaRPr kumimoji="1"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ADCC953-6328-6144-9AD8-080AD6BD78C3}"/>
              </a:ext>
            </a:extLst>
          </p:cNvPr>
          <p:cNvCxnSpPr>
            <a:cxnSpLocks/>
          </p:cNvCxnSpPr>
          <p:nvPr/>
        </p:nvCxnSpPr>
        <p:spPr>
          <a:xfrm>
            <a:off x="5466522" y="4013775"/>
            <a:ext cx="634850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E054520-DDB0-1940-9BBA-C8AF9BEA0B5A}"/>
              </a:ext>
            </a:extLst>
          </p:cNvPr>
          <p:cNvSpPr/>
          <p:nvPr/>
        </p:nvSpPr>
        <p:spPr>
          <a:xfrm>
            <a:off x="9094484" y="4013774"/>
            <a:ext cx="3250393" cy="2134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Electronic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Indie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R&amp;B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Rock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3DD2FD-6DB1-4649-A3A6-3981AE69E7B5}"/>
              </a:ext>
            </a:extLst>
          </p:cNvPr>
          <p:cNvCxnSpPr>
            <a:cxnSpLocks/>
          </p:cNvCxnSpPr>
          <p:nvPr/>
        </p:nvCxnSpPr>
        <p:spPr>
          <a:xfrm>
            <a:off x="5466521" y="962970"/>
            <a:ext cx="634850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7E891E1-9093-C449-9D9A-3BBA7B3CB6B3}"/>
              </a:ext>
            </a:extLst>
          </p:cNvPr>
          <p:cNvSpPr/>
          <p:nvPr/>
        </p:nvSpPr>
        <p:spPr>
          <a:xfrm>
            <a:off x="5844090" y="595191"/>
            <a:ext cx="3250393" cy="2541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運動</a:t>
            </a:r>
            <a:endParaRPr kumimoji="1" lang="en-US" altLang="zh-Hant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放鬆</a:t>
            </a:r>
            <a:endParaRPr kumimoji="1" lang="en-US" altLang="zh-Hant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季節</a:t>
            </a:r>
            <a:endParaRPr kumimoji="1"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A3B7A77-26B6-544C-BF0F-4878EFE7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6" y="0"/>
            <a:ext cx="3855697" cy="6858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47CAD8D-69F3-9E40-9B4E-30F2099EE3F8}"/>
              </a:ext>
            </a:extLst>
          </p:cNvPr>
          <p:cNvSpPr/>
          <p:nvPr/>
        </p:nvSpPr>
        <p:spPr>
          <a:xfrm>
            <a:off x="9094484" y="592646"/>
            <a:ext cx="3250393" cy="2541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讀書</a:t>
            </a:r>
            <a:endParaRPr kumimoji="1" lang="en-US" altLang="zh-Hant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感情</a:t>
            </a:r>
            <a:endParaRPr kumimoji="1" lang="en-US" altLang="zh-Hant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Hant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時光機</a:t>
            </a:r>
            <a:endParaRPr kumimoji="1"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04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127AF-730A-B345-8EF8-0DBCFF74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384" y="2746718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Hant" altLang="en-US" sz="5400" b="1" dirty="0"/>
              <a:t>排行榜與個人推薦</a:t>
            </a:r>
            <a:endParaRPr kumimoji="1"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5759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F063C569-1E0C-1243-9C45-1EA7AE54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46" y="1682793"/>
            <a:ext cx="7560115" cy="246205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D8B1CFA-0609-3E4C-9665-521268A3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76" y="4274433"/>
            <a:ext cx="7540385" cy="23641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AA8F74-50A6-CA4E-846E-FAF4C26F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50" y="0"/>
            <a:ext cx="385569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D5F225-84F6-A04A-A152-2A4FA74BE4CE}"/>
              </a:ext>
            </a:extLst>
          </p:cNvPr>
          <p:cNvSpPr txBox="1"/>
          <p:nvPr/>
        </p:nvSpPr>
        <p:spPr>
          <a:xfrm>
            <a:off x="4387046" y="199558"/>
            <a:ext cx="363190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4400" b="1" dirty="0"/>
              <a:t>韓語排行榜</a:t>
            </a:r>
            <a:endParaRPr kumimoji="1" lang="zh-TW" altLang="en-US" sz="4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668C2F-5908-9D47-A2F7-7EFA874F701A}"/>
              </a:ext>
            </a:extLst>
          </p:cNvPr>
          <p:cNvSpPr txBox="1"/>
          <p:nvPr/>
        </p:nvSpPr>
        <p:spPr>
          <a:xfrm>
            <a:off x="4387046" y="1810305"/>
            <a:ext cx="362204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4400" b="1" dirty="0"/>
              <a:t>華語排行榜</a:t>
            </a:r>
            <a:endParaRPr kumimoji="1" lang="zh-TW" altLang="en-US" sz="4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93B400-169D-6146-9DD7-93CA52F0A654}"/>
              </a:ext>
            </a:extLst>
          </p:cNvPr>
          <p:cNvSpPr txBox="1"/>
          <p:nvPr/>
        </p:nvSpPr>
        <p:spPr>
          <a:xfrm>
            <a:off x="4387046" y="3480874"/>
            <a:ext cx="362204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Hant" altLang="en-US" sz="4400" b="1" dirty="0"/>
              <a:t>西洋排行榜</a:t>
            </a:r>
            <a:endParaRPr kumimoji="1" lang="zh-TW" altLang="en-US" sz="4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71CD4E-99F3-4646-AC49-EA832893ACB3}"/>
              </a:ext>
            </a:extLst>
          </p:cNvPr>
          <p:cNvSpPr txBox="1"/>
          <p:nvPr/>
        </p:nvSpPr>
        <p:spPr>
          <a:xfrm>
            <a:off x="4387046" y="1098018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KKBOX</a:t>
            </a:r>
            <a:r>
              <a:rPr kumimoji="1" lang="zh-Hant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Hant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Melon</a:t>
            </a:r>
            <a:r>
              <a:rPr kumimoji="1" lang="zh-Hant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Hant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genie</a:t>
            </a:r>
            <a:endParaRPr kumimoji="1" lang="zh-TW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FB2CD3-FE2A-174C-AEF0-89D85D852197}"/>
              </a:ext>
            </a:extLst>
          </p:cNvPr>
          <p:cNvSpPr txBox="1"/>
          <p:nvPr/>
        </p:nvSpPr>
        <p:spPr>
          <a:xfrm>
            <a:off x="4387046" y="2733347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KKBOX</a:t>
            </a:r>
            <a:r>
              <a:rPr kumimoji="1" lang="zh-Hant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Hant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Spotify</a:t>
            </a:r>
            <a:endParaRPr kumimoji="1" lang="zh-TW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EDE8F9-2DF2-2949-A408-B0EC33DCEB99}"/>
              </a:ext>
            </a:extLst>
          </p:cNvPr>
          <p:cNvSpPr txBox="1"/>
          <p:nvPr/>
        </p:nvSpPr>
        <p:spPr>
          <a:xfrm>
            <a:off x="4406776" y="4391811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Spotify</a:t>
            </a:r>
            <a:r>
              <a:rPr kumimoji="1" lang="zh-Hant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Hant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Billboard</a:t>
            </a:r>
            <a:endParaRPr kumimoji="1" lang="zh-TW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91B7FBB2-E4AE-9341-BD48-554ECBFF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776" y="5298540"/>
            <a:ext cx="7540385" cy="12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{4BBED85B-B91F-4443-A85B-480C1E88E55B}tf10001120</Template>
  <TotalTime>1990</TotalTime>
  <Words>243</Words>
  <Application>Microsoft Macintosh PowerPoint</Application>
  <PresentationFormat>寬螢幕</PresentationFormat>
  <Paragraphs>74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</vt:lpstr>
      <vt:lpstr>Microsoft JhengHei</vt:lpstr>
      <vt:lpstr>Arial</vt:lpstr>
      <vt:lpstr>Gill Sans MT</vt:lpstr>
      <vt:lpstr>Mangal</vt:lpstr>
      <vt:lpstr>Wingdings</vt:lpstr>
      <vt:lpstr>包裹</vt:lpstr>
      <vt:lpstr>Music Plus</vt:lpstr>
      <vt:lpstr>Outline</vt:lpstr>
      <vt:lpstr>APP 架構</vt:lpstr>
      <vt:lpstr>PowerPoint 簡報</vt:lpstr>
      <vt:lpstr>個人歌單與主題歌單</vt:lpstr>
      <vt:lpstr>PowerPoint 簡報</vt:lpstr>
      <vt:lpstr>PowerPoint 簡報</vt:lpstr>
      <vt:lpstr>排行榜與個人推薦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MusicPlus</dc:title>
  <dc:creator>劉品萱</dc:creator>
  <cp:lastModifiedBy>劉品萱</cp:lastModifiedBy>
  <cp:revision>34</cp:revision>
  <dcterms:created xsi:type="dcterms:W3CDTF">2019-12-29T03:22:53Z</dcterms:created>
  <dcterms:modified xsi:type="dcterms:W3CDTF">2019-12-30T12:33:35Z</dcterms:modified>
</cp:coreProperties>
</file>