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8"/>
    <p:restoredTop sz="94625"/>
  </p:normalViewPr>
  <p:slideViewPr>
    <p:cSldViewPr snapToGrid="0" snapToObjects="1">
      <p:cViewPr>
        <p:scale>
          <a:sx n="113" d="100"/>
          <a:sy n="113" d="100"/>
        </p:scale>
        <p:origin x="-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053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76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358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018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314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100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90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02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928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1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B3A9B6-8DDD-B944-89C0-F1464F6F80E3}" type="datetimeFigureOut">
              <a:rPr kumimoji="1" lang="zh-TW" altLang="en-US" smtClean="0"/>
              <a:t>2019/11/10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6DA4969-20B5-5244-9BDC-1002FCAD6A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962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44" r:id="rId6"/>
    <p:sldLayoutId id="2147484645" r:id="rId7"/>
    <p:sldLayoutId id="2147484646" r:id="rId8"/>
    <p:sldLayoutId id="2147484647" r:id="rId9"/>
    <p:sldLayoutId id="2147484648" r:id="rId10"/>
    <p:sldLayoutId id="21474846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66989-9A04-094A-9574-E1368258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2">
                    <a:lumMod val="25000"/>
                  </a:schemeClr>
                </a:solidFill>
                <a:latin typeface="+mn-ea"/>
                <a:ea typeface="+mn-ea"/>
              </a:rPr>
              <a:t>Music Plus</a:t>
            </a:r>
            <a:endParaRPr kumimoji="1" lang="zh-TW" altLang="en-US" dirty="0">
              <a:solidFill>
                <a:schemeClr val="tx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287F4F-1676-6847-9202-441B9F9E6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許丞文、劉品萱、陳奕帆、沈仲毅、柏泰祥</a:t>
            </a:r>
            <a:endParaRPr kumimoji="1"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AA6F86-4E1A-8B4C-8282-39B4FDF1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27" y="2386744"/>
            <a:ext cx="3256197" cy="32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8D4E8-7101-D847-8FC8-088A6931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65" y="394065"/>
            <a:ext cx="7559903" cy="793169"/>
          </a:xfrm>
        </p:spPr>
        <p:txBody>
          <a:bodyPr>
            <a:normAutofit/>
          </a:bodyPr>
          <a:lstStyle/>
          <a:p>
            <a:pPr algn="ctr"/>
            <a:r>
              <a:rPr kumimoji="1" lang="zh-Hant" altLang="en-US" b="1" dirty="0"/>
              <a:t>頁面架構</a:t>
            </a:r>
            <a:r>
              <a:rPr kumimoji="1" lang="en-US" altLang="zh-Hant" b="1" dirty="0"/>
              <a:t> / </a:t>
            </a:r>
            <a:r>
              <a:rPr kumimoji="1" lang="zh-Hant" altLang="en-US" b="1" dirty="0"/>
              <a:t>登入</a:t>
            </a:r>
            <a:endParaRPr kumimoji="1"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C4B17C9-3607-5845-8C26-B6C5C01AB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3"/>
          <a:stretch/>
        </p:blipFill>
        <p:spPr>
          <a:xfrm>
            <a:off x="334423" y="1377247"/>
            <a:ext cx="2737618" cy="53144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BA591A0-32B5-CE46-95B9-1A1A14909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4"/>
          <a:stretch/>
        </p:blipFill>
        <p:spPr>
          <a:xfrm>
            <a:off x="3239794" y="1377247"/>
            <a:ext cx="2730647" cy="53009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81E1E53-6827-5A4C-8E3C-3EBDB42E2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13"/>
          <a:stretch/>
        </p:blipFill>
        <p:spPr>
          <a:xfrm>
            <a:off x="6138194" y="1370488"/>
            <a:ext cx="2740969" cy="5314450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D7220248-30F9-DD40-B5BA-AB795775FCF7}"/>
              </a:ext>
            </a:extLst>
          </p:cNvPr>
          <p:cNvSpPr/>
          <p:nvPr/>
        </p:nvSpPr>
        <p:spPr>
          <a:xfrm>
            <a:off x="3529170" y="2771707"/>
            <a:ext cx="717298" cy="708022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62FF15F-291F-E44E-9F5A-421BA16E96B4}"/>
              </a:ext>
            </a:extLst>
          </p:cNvPr>
          <p:cNvSpPr/>
          <p:nvPr/>
        </p:nvSpPr>
        <p:spPr>
          <a:xfrm>
            <a:off x="6379535" y="2771707"/>
            <a:ext cx="699161" cy="704335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B7A1FB9-04A1-F941-8EEA-151618B5B0EC}"/>
              </a:ext>
            </a:extLst>
          </p:cNvPr>
          <p:cNvCxnSpPr/>
          <p:nvPr/>
        </p:nvCxnSpPr>
        <p:spPr>
          <a:xfrm flipV="1">
            <a:off x="4176065" y="2607495"/>
            <a:ext cx="510402" cy="3080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62929CF-92FA-5C41-AFD9-269D79A03F6A}"/>
              </a:ext>
            </a:extLst>
          </p:cNvPr>
          <p:cNvCxnSpPr>
            <a:cxnSpLocks/>
          </p:cNvCxnSpPr>
          <p:nvPr/>
        </p:nvCxnSpPr>
        <p:spPr>
          <a:xfrm flipV="1">
            <a:off x="4664433" y="2607495"/>
            <a:ext cx="4521131" cy="132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965D57A-30CF-D249-9AC5-DE59D1D56808}"/>
              </a:ext>
            </a:extLst>
          </p:cNvPr>
          <p:cNvSpPr txBox="1"/>
          <p:nvPr/>
        </p:nvSpPr>
        <p:spPr>
          <a:xfrm>
            <a:off x="9243796" y="2422828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t" altLang="en-US" dirty="0"/>
              <a:t>傳送給</a:t>
            </a:r>
            <a:r>
              <a:rPr kumimoji="1" lang="en-US" altLang="zh-Hant" dirty="0"/>
              <a:t>server</a:t>
            </a:r>
            <a:r>
              <a:rPr kumimoji="1" lang="zh-Hant" altLang="en-US" dirty="0"/>
              <a:t>前加密</a:t>
            </a:r>
            <a:endParaRPr kumimoji="1"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1865CAE-AFE8-A040-81D6-FF6ED7F81E39}"/>
              </a:ext>
            </a:extLst>
          </p:cNvPr>
          <p:cNvSpPr/>
          <p:nvPr/>
        </p:nvSpPr>
        <p:spPr>
          <a:xfrm>
            <a:off x="9053859" y="2504107"/>
            <a:ext cx="189937" cy="206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A402E64-1D98-F44D-8C91-7AEC15BF7E78}"/>
              </a:ext>
            </a:extLst>
          </p:cNvPr>
          <p:cNvCxnSpPr/>
          <p:nvPr/>
        </p:nvCxnSpPr>
        <p:spPr>
          <a:xfrm flipV="1">
            <a:off x="6988361" y="2607495"/>
            <a:ext cx="510402" cy="3080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5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357480F-E5BF-324C-8CE5-D99D2B1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65" y="394065"/>
            <a:ext cx="7559903" cy="793169"/>
          </a:xfrm>
        </p:spPr>
        <p:txBody>
          <a:bodyPr>
            <a:normAutofit/>
          </a:bodyPr>
          <a:lstStyle/>
          <a:p>
            <a:pPr algn="ctr"/>
            <a:r>
              <a:rPr kumimoji="1" lang="zh-Hant" altLang="en-US" b="1" dirty="0"/>
              <a:t>頁面架構</a:t>
            </a:r>
            <a:r>
              <a:rPr kumimoji="1" lang="en-US" altLang="zh-Hant" b="1" dirty="0"/>
              <a:t> / </a:t>
            </a:r>
            <a:r>
              <a:rPr kumimoji="1" lang="zh-Hant" altLang="en-US" b="1" dirty="0"/>
              <a:t>主頁</a:t>
            </a:r>
            <a:endParaRPr kumimoji="1"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4825AE-AE93-ED49-BEE6-BDAAE5B0E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7"/>
          <a:stretch/>
        </p:blipFill>
        <p:spPr>
          <a:xfrm>
            <a:off x="398445" y="1379584"/>
            <a:ext cx="2678369" cy="52200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68D2C6-FC6E-0049-A172-B0861F125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71"/>
          <a:stretch/>
        </p:blipFill>
        <p:spPr>
          <a:xfrm>
            <a:off x="3313003" y="1385063"/>
            <a:ext cx="2673274" cy="52145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79612C0-4B95-534A-B394-2D3EF7480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1"/>
          <a:stretch/>
        </p:blipFill>
        <p:spPr>
          <a:xfrm>
            <a:off x="6222466" y="1379584"/>
            <a:ext cx="2676082" cy="5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D0A034C-7B7C-6B48-8E60-6A6D1ECB6418}"/>
              </a:ext>
            </a:extLst>
          </p:cNvPr>
          <p:cNvSpPr txBox="1">
            <a:spLocks/>
          </p:cNvSpPr>
          <p:nvPr/>
        </p:nvSpPr>
        <p:spPr bwMode="black">
          <a:xfrm>
            <a:off x="518527" y="356741"/>
            <a:ext cx="5570441" cy="79316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t" altLang="en-US" b="1" dirty="0"/>
              <a:t>頁面架構</a:t>
            </a:r>
            <a:r>
              <a:rPr kumimoji="1" lang="en-US" altLang="zh-Hant" b="1" dirty="0"/>
              <a:t> / </a:t>
            </a:r>
            <a:r>
              <a:rPr kumimoji="1" lang="zh-Hant" altLang="en-US" b="1" dirty="0"/>
              <a:t>歌單</a:t>
            </a:r>
            <a:endParaRPr kumimoji="1"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0EE345-25BB-004F-A557-D0848B908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518527" y="1326007"/>
            <a:ext cx="2711053" cy="52806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3019BD41-2CAC-DC47-82BE-D014F40EF091}"/>
              </a:ext>
            </a:extLst>
          </p:cNvPr>
          <p:cNvSpPr txBox="1">
            <a:spLocks/>
          </p:cNvSpPr>
          <p:nvPr/>
        </p:nvSpPr>
        <p:spPr bwMode="black">
          <a:xfrm>
            <a:off x="6452125" y="356740"/>
            <a:ext cx="4455962" cy="79316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Hant" altLang="en-US" b="1" dirty="0"/>
              <a:t>頁面架構</a:t>
            </a:r>
            <a:r>
              <a:rPr kumimoji="1" lang="en-US" altLang="zh-Hant" b="1" dirty="0"/>
              <a:t> / </a:t>
            </a:r>
            <a:r>
              <a:rPr kumimoji="1" lang="zh-Hant" altLang="en-US" b="1" dirty="0"/>
              <a:t>正在收聽</a:t>
            </a:r>
            <a:endParaRPr kumimoji="1"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31966D2-C025-C64A-83E6-6A03D423D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39"/>
          <a:stretch/>
        </p:blipFill>
        <p:spPr>
          <a:xfrm>
            <a:off x="7325492" y="1326007"/>
            <a:ext cx="2709229" cy="528066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5638A-E248-0945-9D7A-901C5CF52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96"/>
          <a:stretch/>
        </p:blipFill>
        <p:spPr>
          <a:xfrm>
            <a:off x="3435855" y="1326008"/>
            <a:ext cx="2716972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4158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{4BBED85B-B91F-4443-A85B-480C1E88E55B}tf10001120</Template>
  <TotalTime>1496</TotalTime>
  <Words>47</Words>
  <Application>Microsoft Macintosh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Gill Sans MT</vt:lpstr>
      <vt:lpstr>包裹</vt:lpstr>
      <vt:lpstr>Music Plus</vt:lpstr>
      <vt:lpstr>頁面架構 / 登入</vt:lpstr>
      <vt:lpstr>頁面架構 / 主頁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劉品萱</dc:creator>
  <cp:lastModifiedBy>劉品萱</cp:lastModifiedBy>
  <cp:revision>10</cp:revision>
  <dcterms:created xsi:type="dcterms:W3CDTF">2019-11-10T13:52:52Z</dcterms:created>
  <dcterms:modified xsi:type="dcterms:W3CDTF">2019-11-11T14:49:24Z</dcterms:modified>
</cp:coreProperties>
</file>