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83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112286-F276-4E1D-8B21-6CE2A5461F60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2110" autoAdjust="0"/>
  </p:normalViewPr>
  <p:slideViewPr>
    <p:cSldViewPr snapToGrid="0">
      <p:cViewPr varScale="1">
        <p:scale>
          <a:sx n="92" d="100"/>
          <a:sy n="92" d="100"/>
        </p:scale>
        <p:origin x="21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01980-C322-4BF9-B8F2-023C0F7AA008}" type="datetimeFigureOut">
              <a:rPr lang="zh-TW" altLang="en-US" smtClean="0"/>
              <a:t>2019/6/28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2140-A744-4348-8A91-802B504DC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93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4079876" y="292102"/>
            <a:ext cx="1535113" cy="1520825"/>
          </a:xfrm>
          <a:prstGeom prst="rect">
            <a:avLst/>
          </a:prstGeom>
          <a:solidFill>
            <a:srgbClr val="8B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pic>
        <p:nvPicPr>
          <p:cNvPr id="5" name="圖片 3" descr="2014_p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92100"/>
            <a:ext cx="36957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/>
          <p:nvPr/>
        </p:nvSpPr>
        <p:spPr>
          <a:xfrm>
            <a:off x="7324726" y="292102"/>
            <a:ext cx="1535113" cy="1520825"/>
          </a:xfrm>
          <a:prstGeom prst="rect">
            <a:avLst/>
          </a:prstGeom>
          <a:solidFill>
            <a:srgbClr val="B06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sp>
        <p:nvSpPr>
          <p:cNvPr id="7" name="Rectangle 11"/>
          <p:cNvSpPr/>
          <p:nvPr/>
        </p:nvSpPr>
        <p:spPr>
          <a:xfrm>
            <a:off x="7324726" y="1908177"/>
            <a:ext cx="1535113" cy="1520825"/>
          </a:xfrm>
          <a:prstGeom prst="rect">
            <a:avLst/>
          </a:prstGeom>
          <a:solidFill>
            <a:srgbClr val="3C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10075864" y="27273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endParaRPr lang="zh-TW" altLang="en-US">
              <a:ea typeface="微軟正黑體" pitchFamily="34" charset="-120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5705476" y="1908177"/>
            <a:ext cx="1535113" cy="1520825"/>
          </a:xfrm>
          <a:prstGeom prst="rect">
            <a:avLst/>
          </a:prstGeom>
          <a:solidFill>
            <a:srgbClr val="26A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sp>
        <p:nvSpPr>
          <p:cNvPr id="10" name="Rectangle 11"/>
          <p:cNvSpPr/>
          <p:nvPr/>
        </p:nvSpPr>
        <p:spPr>
          <a:xfrm>
            <a:off x="5705476" y="292102"/>
            <a:ext cx="1535113" cy="1520825"/>
          </a:xfrm>
          <a:prstGeom prst="rect">
            <a:avLst/>
          </a:prstGeom>
          <a:solidFill>
            <a:srgbClr val="F7A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pic>
        <p:nvPicPr>
          <p:cNvPr id="11" name="圖片 10" descr="2014_p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351088"/>
            <a:ext cx="7318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11" descr="2014_p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1" y="2424115"/>
            <a:ext cx="5921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12" descr="2014_p4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1" y="755652"/>
            <a:ext cx="58737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圖片 13" descr="2014_p5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6" y="830263"/>
            <a:ext cx="6032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圖片 14" descr="2014_logo_w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631825"/>
            <a:ext cx="15589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0"/>
          <p:cNvSpPr/>
          <p:nvPr/>
        </p:nvSpPr>
        <p:spPr>
          <a:xfrm>
            <a:off x="4079876" y="1908177"/>
            <a:ext cx="1535113" cy="1520825"/>
          </a:xfrm>
          <a:prstGeom prst="rect">
            <a:avLst/>
          </a:prstGeom>
          <a:solidFill>
            <a:srgbClr val="39B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pic>
        <p:nvPicPr>
          <p:cNvPr id="17" name="圖片 16" descr="i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1" y="2357440"/>
            <a:ext cx="587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17" descr="i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1" y="695325"/>
            <a:ext cx="477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6" y="4210802"/>
            <a:ext cx="8556625" cy="933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6" y="5148735"/>
            <a:ext cx="8556625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9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568327" y="238125"/>
            <a:ext cx="8291513" cy="6345238"/>
          </a:xfrm>
          <a:prstGeom prst="rect">
            <a:avLst/>
          </a:prstGeom>
          <a:solidFill>
            <a:srgbClr val="187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sz="1350" dirty="0"/>
          </a:p>
        </p:txBody>
      </p:sp>
      <p:sp>
        <p:nvSpPr>
          <p:cNvPr id="5" name="Rectangle 8"/>
          <p:cNvSpPr/>
          <p:nvPr/>
        </p:nvSpPr>
        <p:spPr>
          <a:xfrm>
            <a:off x="285752" y="236542"/>
            <a:ext cx="212725" cy="6345237"/>
          </a:xfrm>
          <a:prstGeom prst="rect">
            <a:avLst/>
          </a:prstGeom>
          <a:solidFill>
            <a:srgbClr val="F7A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sz="1350" dirty="0"/>
          </a:p>
        </p:txBody>
      </p:sp>
      <p:pic>
        <p:nvPicPr>
          <p:cNvPr id="6" name="圖片 4" descr="GSS_logo_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2" y="6265867"/>
            <a:ext cx="1427163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8304215" y="62166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70892FC9-D206-4B27-A51C-C3358007FB76}" type="slidenum">
              <a:rPr kumimoji="0" lang="en-US" altLang="zh-TW" sz="120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FFFFFF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4" descr="15372460_xx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7" y="228604"/>
            <a:ext cx="3533775" cy="63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95501" y="342900"/>
            <a:ext cx="4870674" cy="587375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spcBef>
                <a:spcPts val="750"/>
              </a:spcBef>
              <a:buClr>
                <a:schemeClr val="accent5"/>
              </a:buClr>
              <a:buFont typeface="Wingdings" panose="05000000000000000000" pitchFamily="2" charset="2"/>
              <a:buChar char="l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spcBef>
                <a:spcPts val="750"/>
              </a:spcBef>
              <a:buClr>
                <a:schemeClr val="accent3">
                  <a:lumMod val="20000"/>
                  <a:lumOff val="80000"/>
                </a:schemeClr>
              </a:buClr>
              <a:defRPr sz="150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spcBef>
                <a:spcPts val="750"/>
              </a:spcBef>
              <a:buClr>
                <a:srgbClr val="17A38C"/>
              </a:buCl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685800" indent="-171450">
              <a:spcBef>
                <a:spcPts val="750"/>
              </a:spcBef>
              <a:buSzPct val="80000"/>
              <a:buFont typeface="Wingdings" charset="2"/>
              <a:buChar char="l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857250" indent="-171450">
              <a:spcBef>
                <a:spcPts val="750"/>
              </a:spcBef>
              <a:buClrTx/>
              <a:buFont typeface="Symbol" charset="2"/>
              <a:buChar char="-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276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"/>
          <p:cNvGrpSpPr>
            <a:grpSpLocks/>
          </p:cNvGrpSpPr>
          <p:nvPr/>
        </p:nvGrpSpPr>
        <p:grpSpPr bwMode="auto">
          <a:xfrm>
            <a:off x="0" y="2"/>
            <a:ext cx="9163050" cy="144463"/>
            <a:chOff x="0" y="-1"/>
            <a:chExt cx="9163240" cy="144000"/>
          </a:xfrm>
        </p:grpSpPr>
        <p:sp>
          <p:nvSpPr>
            <p:cNvPr id="5" name="矩形 4"/>
            <p:cNvSpPr/>
            <p:nvPr/>
          </p:nvSpPr>
          <p:spPr>
            <a:xfrm>
              <a:off x="0" y="-1"/>
              <a:ext cx="2303511" cy="144000"/>
            </a:xfrm>
            <a:prstGeom prst="rect">
              <a:avLst/>
            </a:prstGeom>
            <a:solidFill>
              <a:srgbClr val="17A38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98748" y="-1"/>
              <a:ext cx="2303511" cy="144000"/>
            </a:xfrm>
            <a:prstGeom prst="rect">
              <a:avLst/>
            </a:prstGeom>
            <a:solidFill>
              <a:srgbClr val="77A33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99083" y="-1"/>
              <a:ext cx="2305098" cy="144000"/>
            </a:xfrm>
            <a:prstGeom prst="rect">
              <a:avLst/>
            </a:prstGeom>
            <a:solidFill>
              <a:srgbClr val="187CB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59730" y="-1"/>
              <a:ext cx="2303510" cy="144000"/>
            </a:xfrm>
            <a:prstGeom prst="rect">
              <a:avLst/>
            </a:prstGeom>
            <a:solidFill>
              <a:srgbClr val="F7A3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</p:grpSp>
      <p:pic>
        <p:nvPicPr>
          <p:cNvPr id="9" name="圖片 8" descr="GS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503990"/>
            <a:ext cx="1382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6CADDE48-D5CC-4A5D-BFEE-7BB0B03C5C9C}" type="slidenum">
              <a:rPr kumimoji="0" lang="en-US" altLang="zh-TW" sz="12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46738"/>
            <a:ext cx="8110939" cy="89946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861B8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511302"/>
            <a:ext cx="8110939" cy="481004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5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ts val="1000"/>
              </a:spcBef>
              <a:buClr>
                <a:srgbClr val="0070C0"/>
              </a:buClr>
              <a:buSzPct val="80000"/>
              <a:buFont typeface="Wingdings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ts val="10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ts val="1000"/>
              </a:spcBef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ts val="1000"/>
              </a:spcBef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178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"/>
          <p:cNvGrpSpPr>
            <a:grpSpLocks/>
          </p:cNvGrpSpPr>
          <p:nvPr/>
        </p:nvGrpSpPr>
        <p:grpSpPr bwMode="auto">
          <a:xfrm>
            <a:off x="0" y="2"/>
            <a:ext cx="9163050" cy="144463"/>
            <a:chOff x="0" y="-1"/>
            <a:chExt cx="9163240" cy="144000"/>
          </a:xfrm>
        </p:grpSpPr>
        <p:sp>
          <p:nvSpPr>
            <p:cNvPr id="5" name="矩形 4"/>
            <p:cNvSpPr/>
            <p:nvPr/>
          </p:nvSpPr>
          <p:spPr>
            <a:xfrm>
              <a:off x="0" y="-1"/>
              <a:ext cx="2303511" cy="144000"/>
            </a:xfrm>
            <a:prstGeom prst="rect">
              <a:avLst/>
            </a:prstGeom>
            <a:solidFill>
              <a:srgbClr val="17A38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98748" y="-1"/>
              <a:ext cx="2303511" cy="144000"/>
            </a:xfrm>
            <a:prstGeom prst="rect">
              <a:avLst/>
            </a:prstGeom>
            <a:solidFill>
              <a:srgbClr val="77A33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99083" y="-1"/>
              <a:ext cx="2305098" cy="144000"/>
            </a:xfrm>
            <a:prstGeom prst="rect">
              <a:avLst/>
            </a:prstGeom>
            <a:solidFill>
              <a:srgbClr val="187CB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59730" y="-1"/>
              <a:ext cx="2303510" cy="144000"/>
            </a:xfrm>
            <a:prstGeom prst="rect">
              <a:avLst/>
            </a:prstGeom>
            <a:solidFill>
              <a:srgbClr val="F7A3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</p:grpSp>
      <p:pic>
        <p:nvPicPr>
          <p:cNvPr id="9" name="圖片 8" descr="GS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503990"/>
            <a:ext cx="1382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6CADDE48-D5CC-4A5D-BFEE-7BB0B03C5C9C}" type="slidenum">
              <a:rPr kumimoji="0" lang="en-US" altLang="zh-TW" sz="12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46738"/>
            <a:ext cx="8110939" cy="89946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861B8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98475" y="1511302"/>
            <a:ext cx="3996000" cy="481004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5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ts val="1000"/>
              </a:spcBef>
              <a:buClr>
                <a:srgbClr val="0070C0"/>
              </a:buClr>
              <a:buSzPct val="80000"/>
              <a:buFont typeface="Wingdings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ts val="10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ts val="1000"/>
              </a:spcBef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ts val="1000"/>
              </a:spcBef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4613413" y="1511301"/>
            <a:ext cx="3996000" cy="481004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5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ts val="1000"/>
              </a:spcBef>
              <a:buClr>
                <a:srgbClr val="0070C0"/>
              </a:buClr>
              <a:buSzPct val="80000"/>
              <a:buFont typeface="Wingdings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ts val="10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ts val="1000"/>
              </a:spcBef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ts val="1000"/>
              </a:spcBef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78203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列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"/>
          <p:cNvGrpSpPr>
            <a:grpSpLocks/>
          </p:cNvGrpSpPr>
          <p:nvPr/>
        </p:nvGrpSpPr>
        <p:grpSpPr bwMode="auto">
          <a:xfrm>
            <a:off x="0" y="2"/>
            <a:ext cx="9163050" cy="144463"/>
            <a:chOff x="0" y="-1"/>
            <a:chExt cx="9163240" cy="144000"/>
          </a:xfrm>
        </p:grpSpPr>
        <p:sp>
          <p:nvSpPr>
            <p:cNvPr id="5" name="矩形 4"/>
            <p:cNvSpPr/>
            <p:nvPr/>
          </p:nvSpPr>
          <p:spPr>
            <a:xfrm>
              <a:off x="0" y="-1"/>
              <a:ext cx="2303511" cy="144000"/>
            </a:xfrm>
            <a:prstGeom prst="rect">
              <a:avLst/>
            </a:prstGeom>
            <a:solidFill>
              <a:srgbClr val="17A38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98748" y="-1"/>
              <a:ext cx="2303511" cy="144000"/>
            </a:xfrm>
            <a:prstGeom prst="rect">
              <a:avLst/>
            </a:prstGeom>
            <a:solidFill>
              <a:srgbClr val="77A33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99083" y="-1"/>
              <a:ext cx="2305098" cy="144000"/>
            </a:xfrm>
            <a:prstGeom prst="rect">
              <a:avLst/>
            </a:prstGeom>
            <a:solidFill>
              <a:srgbClr val="187CB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59730" y="-1"/>
              <a:ext cx="2303510" cy="144000"/>
            </a:xfrm>
            <a:prstGeom prst="rect">
              <a:avLst/>
            </a:prstGeom>
            <a:solidFill>
              <a:srgbClr val="F7A3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</p:grpSp>
      <p:pic>
        <p:nvPicPr>
          <p:cNvPr id="9" name="圖片 8" descr="GS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503990"/>
            <a:ext cx="1382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6CADDE48-D5CC-4A5D-BFEE-7BB0B03C5C9C}" type="slidenum">
              <a:rPr kumimoji="0" lang="en-US" altLang="zh-TW" sz="12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46738"/>
            <a:ext cx="8110939" cy="89946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861B8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511300"/>
            <a:ext cx="8110939" cy="2340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5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ts val="1000"/>
              </a:spcBef>
              <a:buClr>
                <a:srgbClr val="0070C0"/>
              </a:buClr>
              <a:buSzPct val="80000"/>
              <a:buFont typeface="Wingdings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ts val="10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ts val="1000"/>
              </a:spcBef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ts val="1000"/>
              </a:spcBef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98475" y="4157150"/>
            <a:ext cx="8110939" cy="2340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5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ts val="1000"/>
              </a:spcBef>
              <a:buClr>
                <a:srgbClr val="0070C0"/>
              </a:buClr>
              <a:buSzPct val="80000"/>
              <a:buFont typeface="Wingdings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ts val="10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ts val="1000"/>
              </a:spcBef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ts val="1000"/>
              </a:spcBef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94212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"/>
          <p:cNvGrpSpPr>
            <a:grpSpLocks/>
          </p:cNvGrpSpPr>
          <p:nvPr/>
        </p:nvGrpSpPr>
        <p:grpSpPr bwMode="auto">
          <a:xfrm>
            <a:off x="0" y="2"/>
            <a:ext cx="9163050" cy="144463"/>
            <a:chOff x="0" y="-1"/>
            <a:chExt cx="9163240" cy="144000"/>
          </a:xfrm>
        </p:grpSpPr>
        <p:sp>
          <p:nvSpPr>
            <p:cNvPr id="5" name="矩形 4"/>
            <p:cNvSpPr/>
            <p:nvPr/>
          </p:nvSpPr>
          <p:spPr>
            <a:xfrm>
              <a:off x="0" y="-1"/>
              <a:ext cx="2303511" cy="144000"/>
            </a:xfrm>
            <a:prstGeom prst="rect">
              <a:avLst/>
            </a:prstGeom>
            <a:solidFill>
              <a:srgbClr val="17A38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98748" y="-1"/>
              <a:ext cx="2303511" cy="144000"/>
            </a:xfrm>
            <a:prstGeom prst="rect">
              <a:avLst/>
            </a:prstGeom>
            <a:solidFill>
              <a:srgbClr val="77A33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99083" y="-1"/>
              <a:ext cx="2305098" cy="144000"/>
            </a:xfrm>
            <a:prstGeom prst="rect">
              <a:avLst/>
            </a:prstGeom>
            <a:solidFill>
              <a:srgbClr val="187CB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59730" y="-1"/>
              <a:ext cx="2303510" cy="144000"/>
            </a:xfrm>
            <a:prstGeom prst="rect">
              <a:avLst/>
            </a:prstGeom>
            <a:solidFill>
              <a:srgbClr val="F7A3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</p:grpSp>
      <p:pic>
        <p:nvPicPr>
          <p:cNvPr id="9" name="圖片 8" descr="GS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503990"/>
            <a:ext cx="1382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6CADDE48-D5CC-4A5D-BFEE-7BB0B03C5C9C}" type="slidenum">
              <a:rPr kumimoji="0" lang="en-US" altLang="zh-TW" sz="1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46738"/>
            <a:ext cx="8110939" cy="89946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861B8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65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"/>
          <p:cNvGrpSpPr>
            <a:grpSpLocks/>
          </p:cNvGrpSpPr>
          <p:nvPr/>
        </p:nvGrpSpPr>
        <p:grpSpPr bwMode="auto">
          <a:xfrm>
            <a:off x="0" y="2"/>
            <a:ext cx="9163050" cy="144463"/>
            <a:chOff x="0" y="-1"/>
            <a:chExt cx="9163240" cy="144000"/>
          </a:xfrm>
        </p:grpSpPr>
        <p:sp>
          <p:nvSpPr>
            <p:cNvPr id="5" name="矩形 4"/>
            <p:cNvSpPr/>
            <p:nvPr/>
          </p:nvSpPr>
          <p:spPr>
            <a:xfrm>
              <a:off x="0" y="-1"/>
              <a:ext cx="2303511" cy="144000"/>
            </a:xfrm>
            <a:prstGeom prst="rect">
              <a:avLst/>
            </a:prstGeom>
            <a:solidFill>
              <a:srgbClr val="17A38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98748" y="-1"/>
              <a:ext cx="2303511" cy="144000"/>
            </a:xfrm>
            <a:prstGeom prst="rect">
              <a:avLst/>
            </a:prstGeom>
            <a:solidFill>
              <a:srgbClr val="77A33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99083" y="-1"/>
              <a:ext cx="2305098" cy="144000"/>
            </a:xfrm>
            <a:prstGeom prst="rect">
              <a:avLst/>
            </a:prstGeom>
            <a:solidFill>
              <a:srgbClr val="187CB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59730" y="-1"/>
              <a:ext cx="2303510" cy="144000"/>
            </a:xfrm>
            <a:prstGeom prst="rect">
              <a:avLst/>
            </a:prstGeom>
            <a:solidFill>
              <a:srgbClr val="F7A3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</p:grpSp>
      <p:pic>
        <p:nvPicPr>
          <p:cNvPr id="9" name="圖片 8" descr="GS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503990"/>
            <a:ext cx="1382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6CADDE48-D5CC-4A5D-BFEE-7BB0B03C5C9C}" type="slidenum">
              <a:rPr kumimoji="0" lang="en-US" altLang="zh-TW" sz="12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520702"/>
            <a:ext cx="8110939" cy="580064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5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ts val="1000"/>
              </a:spcBef>
              <a:buClr>
                <a:srgbClr val="0070C0"/>
              </a:buClr>
              <a:buSzPct val="80000"/>
              <a:buFont typeface="Wingdings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ts val="10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ts val="1000"/>
              </a:spcBef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ts val="1000"/>
              </a:spcBef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29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2"/>
          <p:cNvGrpSpPr>
            <a:grpSpLocks/>
          </p:cNvGrpSpPr>
          <p:nvPr/>
        </p:nvGrpSpPr>
        <p:grpSpPr bwMode="auto">
          <a:xfrm>
            <a:off x="0" y="2"/>
            <a:ext cx="9163050" cy="144463"/>
            <a:chOff x="0" y="-1"/>
            <a:chExt cx="9163240" cy="144000"/>
          </a:xfrm>
        </p:grpSpPr>
        <p:sp>
          <p:nvSpPr>
            <p:cNvPr id="6" name="矩形 5"/>
            <p:cNvSpPr/>
            <p:nvPr/>
          </p:nvSpPr>
          <p:spPr>
            <a:xfrm>
              <a:off x="0" y="-1"/>
              <a:ext cx="2303511" cy="144000"/>
            </a:xfrm>
            <a:prstGeom prst="rect">
              <a:avLst/>
            </a:prstGeom>
            <a:solidFill>
              <a:srgbClr val="17A38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298748" y="-1"/>
              <a:ext cx="2303511" cy="144000"/>
            </a:xfrm>
            <a:prstGeom prst="rect">
              <a:avLst/>
            </a:prstGeom>
            <a:solidFill>
              <a:srgbClr val="77A33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599083" y="-1"/>
              <a:ext cx="2305098" cy="144000"/>
            </a:xfrm>
            <a:prstGeom prst="rect">
              <a:avLst/>
            </a:prstGeom>
            <a:solidFill>
              <a:srgbClr val="187CB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859730" y="-1"/>
              <a:ext cx="2303510" cy="144000"/>
            </a:xfrm>
            <a:prstGeom prst="rect">
              <a:avLst/>
            </a:prstGeom>
            <a:solidFill>
              <a:srgbClr val="F7A3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</p:grpSp>
      <p:pic>
        <p:nvPicPr>
          <p:cNvPr id="10" name="圖片 9" descr="GS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503990"/>
            <a:ext cx="1382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6CADDE48-D5CC-4A5D-BFEE-7BB0B03C5C9C}" type="slidenum">
              <a:rPr kumimoji="0" lang="en-US" altLang="zh-TW" sz="12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2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568326" y="238125"/>
            <a:ext cx="8291513" cy="6345238"/>
          </a:xfrm>
          <a:prstGeom prst="rect">
            <a:avLst/>
          </a:prstGeom>
          <a:solidFill>
            <a:srgbClr val="187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sp>
        <p:nvSpPr>
          <p:cNvPr id="5" name="Rectangle 8"/>
          <p:cNvSpPr/>
          <p:nvPr/>
        </p:nvSpPr>
        <p:spPr>
          <a:xfrm>
            <a:off x="285751" y="236540"/>
            <a:ext cx="212725" cy="6345237"/>
          </a:xfrm>
          <a:prstGeom prst="rect">
            <a:avLst/>
          </a:prstGeom>
          <a:solidFill>
            <a:srgbClr val="F7A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pic>
        <p:nvPicPr>
          <p:cNvPr id="6" name="圖片 4" descr="GSS_logo_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1" y="6265865"/>
            <a:ext cx="1427163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8304214" y="62166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70892FC9-D206-4B27-A51C-C3358007FB76}" type="slidenum">
              <a:rPr kumimoji="0" lang="en-US" altLang="zh-TW" sz="120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FFFFFF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2197794"/>
            <a:ext cx="7239889" cy="13620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000" b="0" cap="none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0" y="3924276"/>
            <a:ext cx="7239889" cy="15001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cap="none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3792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82576" y="228600"/>
            <a:ext cx="3451225" cy="6345238"/>
          </a:xfrm>
          <a:prstGeom prst="rect">
            <a:avLst/>
          </a:prstGeom>
          <a:solidFill>
            <a:srgbClr val="77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dirty="0"/>
          </a:p>
        </p:txBody>
      </p:sp>
      <p:pic>
        <p:nvPicPr>
          <p:cNvPr id="6" name="圖片 3" descr="GSS_logo_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65865"/>
            <a:ext cx="142716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72832BBE-7966-4913-B8D1-E407F2B3040B}" type="slidenum">
              <a:rPr kumimoji="0" lang="en-US" altLang="zh-TW" sz="120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kumimoji="0" lang="en-US" altLang="zh-TW" sz="12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442851"/>
            <a:ext cx="3255264" cy="116205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4840"/>
              </a:lnSpc>
              <a:defRPr sz="2800" b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5501" y="273050"/>
            <a:ext cx="4870674" cy="6002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buClr>
                <a:srgbClr val="F7902D"/>
              </a:buClr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spcBef>
                <a:spcPts val="1000"/>
              </a:spcBef>
              <a:buClr>
                <a:srgbClr val="0070C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spcBef>
                <a:spcPts val="1000"/>
              </a:spcBef>
              <a:buClr>
                <a:srgbClr val="17A38C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914400" indent="-228600">
              <a:spcBef>
                <a:spcPts val="1000"/>
              </a:spcBef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143000" indent="-228600">
              <a:spcBef>
                <a:spcPts val="1000"/>
              </a:spcBef>
              <a:buClrTx/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08403"/>
            <a:ext cx="3255264" cy="1269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6170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8326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fld id="{0DDAE5D5-BD25-40B1-9B47-B743B910F41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917F73-BC04-4EDF-8CF4-6E117C2C4876}" type="datetimeFigureOut">
              <a:rPr lang="zh-TW" altLang="en-US" smtClean="0"/>
              <a:t>2019/6/28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47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chemeClr val="accent1"/>
          </a:solidFill>
          <a:latin typeface="+mj-lt"/>
          <a:ea typeface="新細明體" pitchFamily="18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9pPr>
    </p:titleStyle>
    <p:bodyStyle>
      <a:lvl1pPr marL="228600" indent="-228600" algn="l" rtl="0" eaLnBrk="1" fontAlgn="base" hangingPunct="1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000" kern="1200">
          <a:solidFill>
            <a:srgbClr val="595959"/>
          </a:solidFill>
          <a:latin typeface="+mn-lt"/>
          <a:ea typeface="新細明體" pitchFamily="18" charset="-120"/>
          <a:cs typeface="+mn-cs"/>
        </a:defRPr>
      </a:lvl1pPr>
      <a:lvl2pPr marL="457200" indent="-228600" algn="l" rtl="0" eaLnBrk="1" fontAlgn="base" hangingPunct="1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panose="05000000000000000000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+mn-cs"/>
        </a:defRPr>
      </a:lvl2pPr>
      <a:lvl3pPr marL="6858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+mn-cs"/>
        </a:defRPr>
      </a:lvl3pPr>
      <a:lvl4pPr marL="914400" indent="-228600" algn="l" rtl="0" eaLnBrk="1" fontAlgn="base" hangingPunct="1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panose="05000000000000000000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+mn-cs"/>
        </a:defRPr>
      </a:lvl4pPr>
      <a:lvl5pPr marL="11430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WorkShop</a:t>
            </a:r>
            <a:r>
              <a:rPr lang="en-US" altLang="zh-TW" dirty="0"/>
              <a:t>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實作一個簡單的圖書館系統</a:t>
            </a:r>
            <a:endParaRPr lang="en-US" altLang="zh-TW" dirty="0"/>
          </a:p>
          <a:p>
            <a:r>
              <a:rPr lang="zh-TW" altLang="en-US" dirty="0"/>
              <a:t>要有搜尋書籍、新增書籍、刪除書籍功能​</a:t>
            </a:r>
            <a:endParaRPr lang="en-US" altLang="zh-TW" dirty="0"/>
          </a:p>
          <a:p>
            <a:r>
              <a:rPr lang="zh-TW" altLang="en-US" dirty="0"/>
              <a:t>要使用 </a:t>
            </a:r>
            <a:r>
              <a:rPr lang="en-US" altLang="zh-TW" dirty="0"/>
              <a:t>Kendo Grid</a:t>
            </a:r>
            <a:r>
              <a:rPr lang="zh-TW" altLang="en-US" dirty="0"/>
              <a:t>、</a:t>
            </a:r>
            <a:r>
              <a:rPr lang="en-US" altLang="zh-TW" dirty="0" err="1"/>
              <a:t>DatePicker</a:t>
            </a:r>
            <a:r>
              <a:rPr lang="zh-TW" altLang="en-US" dirty="0"/>
              <a:t>、</a:t>
            </a:r>
            <a:r>
              <a:rPr lang="en-US" altLang="zh-TW" dirty="0" err="1"/>
              <a:t>DropDownList</a:t>
            </a:r>
            <a:r>
              <a:rPr lang="zh-TW" altLang="en-US" dirty="0"/>
              <a:t>、</a:t>
            </a:r>
            <a:r>
              <a:rPr lang="en-US" altLang="zh-TW" dirty="0"/>
              <a:t>Kendo</a:t>
            </a:r>
            <a:r>
              <a:rPr lang="zh-TW" altLang="zh-TW" dirty="0"/>
              <a:t> </a:t>
            </a:r>
            <a:r>
              <a:rPr lang="en-US" altLang="zh-TW" dirty="0"/>
              <a:t>Window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資料存在 </a:t>
            </a:r>
            <a:r>
              <a:rPr lang="en-US" altLang="zh-TW" b="1" dirty="0" err="1">
                <a:solidFill>
                  <a:srgbClr val="FF0000"/>
                </a:solidFill>
              </a:rPr>
              <a:t>localStorage</a:t>
            </a:r>
            <a:r>
              <a:rPr lang="zh-TW" altLang="en-US" b="1" dirty="0">
                <a:solidFill>
                  <a:srgbClr val="FF0000"/>
                </a:solidFill>
              </a:rPr>
              <a:t> 裡面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/>
              <a:t>Coding Guideline </a:t>
            </a:r>
            <a:r>
              <a:rPr lang="zh-TW" altLang="en-US" dirty="0"/>
              <a:t>要注意</a:t>
            </a:r>
            <a:endParaRPr lang="en-US" altLang="zh-TW" dirty="0"/>
          </a:p>
          <a:p>
            <a:r>
              <a:rPr lang="zh-TW" altLang="en-US" dirty="0"/>
              <a:t>加分題：</a:t>
            </a:r>
            <a:r>
              <a:rPr lang="en-US" altLang="zh-TW" dirty="0"/>
              <a:t>Kendo Validate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2946781"/>
      </p:ext>
    </p:extLst>
  </p:cSld>
  <p:clrMapOvr>
    <a:masterClrMapping/>
  </p:clrMapOvr>
</p:sld>
</file>

<file path=ppt/theme/theme1.xml><?xml version="1.0" encoding="utf-8"?>
<a:theme xmlns:a="http://schemas.openxmlformats.org/drawingml/2006/main" name="GS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科技色系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SS" id="{E820DAB4-A833-4C27-ACFF-376A3B6F7126}" vid="{F4454F3D-026C-42C5-AA1E-176C6F2D1EE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GSS</Template>
  <TotalTime>4386</TotalTime>
  <Words>20</Words>
  <Application>Microsoft Macintosh PowerPoint</Application>
  <PresentationFormat>如螢幕大小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1" baseType="lpstr">
      <vt:lpstr>微軟正黑體</vt:lpstr>
      <vt:lpstr>新細明體</vt:lpstr>
      <vt:lpstr>標楷體</vt:lpstr>
      <vt:lpstr>Arial</vt:lpstr>
      <vt:lpstr>Calibri</vt:lpstr>
      <vt:lpstr>Franklin Gothic Book</vt:lpstr>
      <vt:lpstr>Symbol</vt:lpstr>
      <vt:lpstr>Times New Roman</vt:lpstr>
      <vt:lpstr>Wingdings</vt:lpstr>
      <vt:lpstr>GSS</vt:lpstr>
      <vt:lpstr>WorkShop 3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Testing</dc:title>
  <dc:creator>陳皇各</dc:creator>
  <cp:lastModifiedBy>劉品萱</cp:lastModifiedBy>
  <cp:revision>426</cp:revision>
  <dcterms:created xsi:type="dcterms:W3CDTF">2015-09-11T06:29:52Z</dcterms:created>
  <dcterms:modified xsi:type="dcterms:W3CDTF">2019-06-28T02:39:44Z</dcterms:modified>
</cp:coreProperties>
</file>