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9" r:id="rId4"/>
    <p:sldId id="259" r:id="rId5"/>
    <p:sldId id="266" r:id="rId6"/>
    <p:sldId id="265" r:id="rId7"/>
    <p:sldId id="271" r:id="rId8"/>
    <p:sldId id="264" r:id="rId9"/>
    <p:sldId id="272" r:id="rId10"/>
    <p:sldId id="274" r:id="rId11"/>
    <p:sldId id="268" r:id="rId12"/>
    <p:sldId id="278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49623-26B4-4AEC-B0D3-E48170F79092}" v="1001" dt="2022-06-17T06:36:57.190"/>
    <p1510:client id="{6AC69401-53B2-4055-B6B2-295C6F20D872}" v="1" dt="2022-06-16T20:31:11.878"/>
    <p1510:client id="{BA311F63-7C51-4319-9172-A074F1E73C98}" v="73" dt="2022-06-17T06:14:24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-Sursee;FMZ; Zimmermann1 Marvin" userId="29f9b4b0-dd3e-4113-9e9b-07f42440b879" providerId="ADAL" clId="{624FDDA0-3745-4E9E-968E-AFC56BF6C8BE}"/>
    <pc:docChg chg="undo custSel modSld">
      <pc:chgData name="BBZW-Sursee;FMZ; Zimmermann1 Marvin" userId="29f9b4b0-dd3e-4113-9e9b-07f42440b879" providerId="ADAL" clId="{624FDDA0-3745-4E9E-968E-AFC56BF6C8BE}" dt="2022-05-27T09:22:32.607" v="1046" actId="478"/>
      <pc:docMkLst>
        <pc:docMk/>
      </pc:docMkLst>
      <pc:sldChg chg="addSp delSp modSp mod addAnim delAnim">
        <pc:chgData name="BBZW-Sursee;FMZ; Zimmermann1 Marvin" userId="29f9b4b0-dd3e-4113-9e9b-07f42440b879" providerId="ADAL" clId="{624FDDA0-3745-4E9E-968E-AFC56BF6C8BE}" dt="2022-05-27T06:23:09.596" v="58" actId="478"/>
        <pc:sldMkLst>
          <pc:docMk/>
          <pc:sldMk cId="3935097737" sldId="256"/>
        </pc:sldMkLst>
        <pc:spChg chg="mod">
          <ac:chgData name="BBZW-Sursee;FMZ; Zimmermann1 Marvin" userId="29f9b4b0-dd3e-4113-9e9b-07f42440b879" providerId="ADAL" clId="{624FDDA0-3745-4E9E-968E-AFC56BF6C8BE}" dt="2022-05-27T06:09:11.160" v="15" actId="1076"/>
          <ac:spMkLst>
            <pc:docMk/>
            <pc:sldMk cId="3935097737" sldId="256"/>
            <ac:spMk id="2" creationId="{74175A6C-42B9-4C78-B2C6-83816A33D4C3}"/>
          </ac:spMkLst>
        </pc:spChg>
        <pc:spChg chg="mod">
          <ac:chgData name="BBZW-Sursee;FMZ; Zimmermann1 Marvin" userId="29f9b4b0-dd3e-4113-9e9b-07f42440b879" providerId="ADAL" clId="{624FDDA0-3745-4E9E-968E-AFC56BF6C8BE}" dt="2022-05-27T06:09:05.817" v="14" actId="26606"/>
          <ac:spMkLst>
            <pc:docMk/>
            <pc:sldMk cId="3935097737" sldId="256"/>
            <ac:spMk id="3" creationId="{1E75A1B9-FC21-40AF-AFD5-C929AB22E9F0}"/>
          </ac:spMkLst>
        </pc:spChg>
        <pc:spChg chg="add del">
          <ac:chgData name="BBZW-Sursee;FMZ; Zimmermann1 Marvin" userId="29f9b4b0-dd3e-4113-9e9b-07f42440b879" providerId="ADAL" clId="{624FDDA0-3745-4E9E-968E-AFC56BF6C8BE}" dt="2022-05-27T06:09:05.817" v="14" actId="26606"/>
          <ac:spMkLst>
            <pc:docMk/>
            <pc:sldMk cId="3935097737" sldId="256"/>
            <ac:spMk id="20" creationId="{858CF3DF-0183-419B-93BB-68C620D834F7}"/>
          </ac:spMkLst>
        </pc:spChg>
        <pc:spChg chg="add del">
          <ac:chgData name="BBZW-Sursee;FMZ; Zimmermann1 Marvin" userId="29f9b4b0-dd3e-4113-9e9b-07f42440b879" providerId="ADAL" clId="{624FDDA0-3745-4E9E-968E-AFC56BF6C8BE}" dt="2022-05-27T06:09:05.817" v="14" actId="26606"/>
          <ac:spMkLst>
            <pc:docMk/>
            <pc:sldMk cId="3935097737" sldId="256"/>
            <ac:spMk id="22" creationId="{51CFAF5C-B656-4964-BB14-3E870B286AC9}"/>
          </ac:spMkLst>
        </pc:spChg>
        <pc:spChg chg="add del">
          <ac:chgData name="BBZW-Sursee;FMZ; Zimmermann1 Marvin" userId="29f9b4b0-dd3e-4113-9e9b-07f42440b879" providerId="ADAL" clId="{624FDDA0-3745-4E9E-968E-AFC56BF6C8BE}" dt="2022-05-27T06:09:05.817" v="14" actId="26606"/>
          <ac:spMkLst>
            <pc:docMk/>
            <pc:sldMk cId="3935097737" sldId="256"/>
            <ac:spMk id="87" creationId="{14B41654-6813-4B8B-8AF9-6134D6BB1D4A}"/>
          </ac:spMkLst>
        </pc:spChg>
        <pc:spChg chg="add del">
          <ac:chgData name="BBZW-Sursee;FMZ; Zimmermann1 Marvin" userId="29f9b4b0-dd3e-4113-9e9b-07f42440b879" providerId="ADAL" clId="{624FDDA0-3745-4E9E-968E-AFC56BF6C8BE}" dt="2022-05-27T06:09:05.817" v="14" actId="26606"/>
          <ac:spMkLst>
            <pc:docMk/>
            <pc:sldMk cId="3935097737" sldId="256"/>
            <ac:spMk id="88" creationId="{9E93070F-7718-4268-9A46-202B06E0697F}"/>
          </ac:spMkLst>
        </pc:spChg>
        <pc:spChg chg="add del">
          <ac:chgData name="BBZW-Sursee;FMZ; Zimmermann1 Marvin" userId="29f9b4b0-dd3e-4113-9e9b-07f42440b879" providerId="ADAL" clId="{624FDDA0-3745-4E9E-968E-AFC56BF6C8BE}" dt="2022-05-27T06:09:01.701" v="7" actId="26606"/>
          <ac:spMkLst>
            <pc:docMk/>
            <pc:sldMk cId="3935097737" sldId="256"/>
            <ac:spMk id="93" creationId="{11E56AA7-F8C4-4D38-AF02-0E30056D70B0}"/>
          </ac:spMkLst>
        </pc:spChg>
        <pc:spChg chg="add del">
          <ac:chgData name="BBZW-Sursee;FMZ; Zimmermann1 Marvin" userId="29f9b4b0-dd3e-4113-9e9b-07f42440b879" providerId="ADAL" clId="{624FDDA0-3745-4E9E-968E-AFC56BF6C8BE}" dt="2022-05-27T06:09:01.701" v="7" actId="26606"/>
          <ac:spMkLst>
            <pc:docMk/>
            <pc:sldMk cId="3935097737" sldId="256"/>
            <ac:spMk id="95" creationId="{10187A0F-D959-49D2-9075-0FF40C2C75FC}"/>
          </ac:spMkLst>
        </pc:spChg>
        <pc:spChg chg="add del">
          <ac:chgData name="BBZW-Sursee;FMZ; Zimmermann1 Marvin" userId="29f9b4b0-dd3e-4113-9e9b-07f42440b879" providerId="ADAL" clId="{624FDDA0-3745-4E9E-968E-AFC56BF6C8BE}" dt="2022-05-27T06:09:01.701" v="7" actId="26606"/>
          <ac:spMkLst>
            <pc:docMk/>
            <pc:sldMk cId="3935097737" sldId="256"/>
            <ac:spMk id="97" creationId="{4F4B01C3-5078-4039-811E-D840C6262C7F}"/>
          </ac:spMkLst>
        </pc:spChg>
        <pc:spChg chg="add del">
          <ac:chgData name="BBZW-Sursee;FMZ; Zimmermann1 Marvin" userId="29f9b4b0-dd3e-4113-9e9b-07f42440b879" providerId="ADAL" clId="{624FDDA0-3745-4E9E-968E-AFC56BF6C8BE}" dt="2022-05-27T06:09:01.701" v="7" actId="26606"/>
          <ac:spMkLst>
            <pc:docMk/>
            <pc:sldMk cId="3935097737" sldId="256"/>
            <ac:spMk id="99" creationId="{D4C8D4F7-572A-4DCA-A501-96999F32130A}"/>
          </ac:spMkLst>
        </pc:spChg>
        <pc:spChg chg="add del">
          <ac:chgData name="BBZW-Sursee;FMZ; Zimmermann1 Marvin" userId="29f9b4b0-dd3e-4113-9e9b-07f42440b879" providerId="ADAL" clId="{624FDDA0-3745-4E9E-968E-AFC56BF6C8BE}" dt="2022-05-27T06:09:02.119" v="9" actId="26606"/>
          <ac:spMkLst>
            <pc:docMk/>
            <pc:sldMk cId="3935097737" sldId="256"/>
            <ac:spMk id="101" creationId="{1A0980D0-C2CB-4F0C-833C-1B64835728D7}"/>
          </ac:spMkLst>
        </pc:spChg>
        <pc:spChg chg="add del">
          <ac:chgData name="BBZW-Sursee;FMZ; Zimmermann1 Marvin" userId="29f9b4b0-dd3e-4113-9e9b-07f42440b879" providerId="ADAL" clId="{624FDDA0-3745-4E9E-968E-AFC56BF6C8BE}" dt="2022-05-27T06:09:02.119" v="9" actId="26606"/>
          <ac:spMkLst>
            <pc:docMk/>
            <pc:sldMk cId="3935097737" sldId="256"/>
            <ac:spMk id="102" creationId="{1D110A99-3F6B-4F79-9283-A5ECB501618F}"/>
          </ac:spMkLst>
        </pc:spChg>
        <pc:spChg chg="add del">
          <ac:chgData name="BBZW-Sursee;FMZ; Zimmermann1 Marvin" userId="29f9b4b0-dd3e-4113-9e9b-07f42440b879" providerId="ADAL" clId="{624FDDA0-3745-4E9E-968E-AFC56BF6C8BE}" dt="2022-05-27T06:09:02.119" v="9" actId="26606"/>
          <ac:spMkLst>
            <pc:docMk/>
            <pc:sldMk cId="3935097737" sldId="256"/>
            <ac:spMk id="103" creationId="{316287B8-D771-4102-A547-95F1D48467E5}"/>
          </ac:spMkLst>
        </pc:spChg>
        <pc:spChg chg="add del">
          <ac:chgData name="BBZW-Sursee;FMZ; Zimmermann1 Marvin" userId="29f9b4b0-dd3e-4113-9e9b-07f42440b879" providerId="ADAL" clId="{624FDDA0-3745-4E9E-968E-AFC56BF6C8BE}" dt="2022-05-27T06:09:02.119" v="9" actId="26606"/>
          <ac:spMkLst>
            <pc:docMk/>
            <pc:sldMk cId="3935097737" sldId="256"/>
            <ac:spMk id="104" creationId="{02B3F3D7-F61A-47E5-9E6D-4718104A5638}"/>
          </ac:spMkLst>
        </pc:spChg>
        <pc:spChg chg="add del">
          <ac:chgData name="BBZW-Sursee;FMZ; Zimmermann1 Marvin" userId="29f9b4b0-dd3e-4113-9e9b-07f42440b879" providerId="ADAL" clId="{624FDDA0-3745-4E9E-968E-AFC56BF6C8BE}" dt="2022-05-27T06:09:05.798" v="13" actId="26606"/>
          <ac:spMkLst>
            <pc:docMk/>
            <pc:sldMk cId="3935097737" sldId="256"/>
            <ac:spMk id="106" creationId="{8EF32ACB-37F7-4E27-BDBC-67A94864F506}"/>
          </ac:spMkLst>
        </pc:spChg>
        <pc:spChg chg="add del">
          <ac:chgData name="BBZW-Sursee;FMZ; Zimmermann1 Marvin" userId="29f9b4b0-dd3e-4113-9e9b-07f42440b879" providerId="ADAL" clId="{624FDDA0-3745-4E9E-968E-AFC56BF6C8BE}" dt="2022-05-27T06:09:05.798" v="13" actId="26606"/>
          <ac:spMkLst>
            <pc:docMk/>
            <pc:sldMk cId="3935097737" sldId="256"/>
            <ac:spMk id="107" creationId="{640449D5-DE6C-45AB-811E-29321C591CD6}"/>
          </ac:spMkLst>
        </pc:spChg>
        <pc:spChg chg="add del">
          <ac:chgData name="BBZW-Sursee;FMZ; Zimmermann1 Marvin" userId="29f9b4b0-dd3e-4113-9e9b-07f42440b879" providerId="ADAL" clId="{624FDDA0-3745-4E9E-968E-AFC56BF6C8BE}" dt="2022-05-27T06:09:05.798" v="13" actId="26606"/>
          <ac:spMkLst>
            <pc:docMk/>
            <pc:sldMk cId="3935097737" sldId="256"/>
            <ac:spMk id="108" creationId="{212462C2-E3DB-4837-B94D-BC580B18384B}"/>
          </ac:spMkLst>
        </pc:spChg>
        <pc:spChg chg="add">
          <ac:chgData name="BBZW-Sursee;FMZ; Zimmermann1 Marvin" userId="29f9b4b0-dd3e-4113-9e9b-07f42440b879" providerId="ADAL" clId="{624FDDA0-3745-4E9E-968E-AFC56BF6C8BE}" dt="2022-05-27T06:09:05.817" v="14" actId="26606"/>
          <ac:spMkLst>
            <pc:docMk/>
            <pc:sldMk cId="3935097737" sldId="256"/>
            <ac:spMk id="110" creationId="{A5E249D0-CECF-4029-A080-EDA940EFE816}"/>
          </ac:spMkLst>
        </pc:spChg>
        <pc:spChg chg="add">
          <ac:chgData name="BBZW-Sursee;FMZ; Zimmermann1 Marvin" userId="29f9b4b0-dd3e-4113-9e9b-07f42440b879" providerId="ADAL" clId="{624FDDA0-3745-4E9E-968E-AFC56BF6C8BE}" dt="2022-05-27T06:09:05.817" v="14" actId="26606"/>
          <ac:spMkLst>
            <pc:docMk/>
            <pc:sldMk cId="3935097737" sldId="256"/>
            <ac:spMk id="111" creationId="{1A479AAA-D507-4F30-9F59-F5D276887CC3}"/>
          </ac:spMkLst>
        </pc:spChg>
        <pc:picChg chg="del mod ord">
          <ac:chgData name="BBZW-Sursee;FMZ; Zimmermann1 Marvin" userId="29f9b4b0-dd3e-4113-9e9b-07f42440b879" providerId="ADAL" clId="{624FDDA0-3745-4E9E-968E-AFC56BF6C8BE}" dt="2022-05-27T06:14:26.672" v="33" actId="478"/>
          <ac:picMkLst>
            <pc:docMk/>
            <pc:sldMk cId="3935097737" sldId="256"/>
            <ac:picMk id="5" creationId="{6984F440-A31F-4800-B1F0-24BE70725846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6:17:42.562" v="43" actId="478"/>
          <ac:picMkLst>
            <pc:docMk/>
            <pc:sldMk cId="3935097737" sldId="256"/>
            <ac:picMk id="6" creationId="{0AED4EBD-832F-E970-5BAA-908FD1A7E93C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6:18:45.927" v="46" actId="478"/>
          <ac:picMkLst>
            <pc:docMk/>
            <pc:sldMk cId="3935097737" sldId="256"/>
            <ac:picMk id="8" creationId="{A85B4EB5-5F39-05BE-07B7-5E012E20DF63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6:19:22.774" v="49" actId="478"/>
          <ac:picMkLst>
            <pc:docMk/>
            <pc:sldMk cId="3935097737" sldId="256"/>
            <ac:picMk id="10" creationId="{38725A36-D619-4207-22B9-31DB234CF6EF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6:22:56.904" v="54" actId="478"/>
          <ac:picMkLst>
            <pc:docMk/>
            <pc:sldMk cId="3935097737" sldId="256"/>
            <ac:picMk id="12" creationId="{29465A96-1EE1-8B93-9038-F8C924020365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6:23:09.596" v="58" actId="478"/>
          <ac:picMkLst>
            <pc:docMk/>
            <pc:sldMk cId="3935097737" sldId="256"/>
            <ac:picMk id="14" creationId="{A2F89173-0704-89BA-CEBD-E00C4B411C9D}"/>
          </ac:picMkLst>
        </pc:picChg>
        <pc:picChg chg="add del mod ord modCrop">
          <ac:chgData name="BBZW-Sursee;FMZ; Zimmermann1 Marvin" userId="29f9b4b0-dd3e-4113-9e9b-07f42440b879" providerId="ADAL" clId="{624FDDA0-3745-4E9E-968E-AFC56BF6C8BE}" dt="2022-05-27T06:17:29.666" v="42" actId="478"/>
          <ac:picMkLst>
            <pc:docMk/>
            <pc:sldMk cId="3935097737" sldId="256"/>
            <ac:picMk id="23" creationId="{F1B96790-E3BC-AF02-7AC4-321F7DE4200F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6:14:24.849" v="31" actId="478"/>
          <ac:picMkLst>
            <pc:docMk/>
            <pc:sldMk cId="3935097737" sldId="256"/>
            <ac:picMk id="24" creationId="{AC88CC36-BA3D-48B6-19CE-6FDE2D2FD7D9}"/>
          </ac:picMkLst>
        </pc:picChg>
        <pc:picChg chg="del mod">
          <ac:chgData name="BBZW-Sursee;FMZ; Zimmermann1 Marvin" userId="29f9b4b0-dd3e-4113-9e9b-07f42440b879" providerId="ADAL" clId="{624FDDA0-3745-4E9E-968E-AFC56BF6C8BE}" dt="2022-05-27T06:08:41.235" v="4" actId="478"/>
          <ac:picMkLst>
            <pc:docMk/>
            <pc:sldMk cId="3935097737" sldId="256"/>
            <ac:picMk id="89" creationId="{0F22AB52-0A3C-60EA-526A-1B3D5D81E654}"/>
          </ac:picMkLst>
        </pc:picChg>
      </pc:sldChg>
      <pc:sldChg chg="modSp mod">
        <pc:chgData name="BBZW-Sursee;FMZ; Zimmermann1 Marvin" userId="29f9b4b0-dd3e-4113-9e9b-07f42440b879" providerId="ADAL" clId="{624FDDA0-3745-4E9E-968E-AFC56BF6C8BE}" dt="2022-05-27T06:17:04.492" v="41" actId="1076"/>
        <pc:sldMkLst>
          <pc:docMk/>
          <pc:sldMk cId="4111106866" sldId="261"/>
        </pc:sldMkLst>
        <pc:spChg chg="mod">
          <ac:chgData name="BBZW-Sursee;FMZ; Zimmermann1 Marvin" userId="29f9b4b0-dd3e-4113-9e9b-07f42440b879" providerId="ADAL" clId="{624FDDA0-3745-4E9E-968E-AFC56BF6C8BE}" dt="2022-05-27T06:17:04.492" v="41" actId="1076"/>
          <ac:spMkLst>
            <pc:docMk/>
            <pc:sldMk cId="4111106866" sldId="261"/>
            <ac:spMk id="2" creationId="{F71FA48A-2EE7-48AC-8A35-A0A1E049E789}"/>
          </ac:spMkLst>
        </pc:spChg>
      </pc:sldChg>
      <pc:sldChg chg="addSp delSp modSp mod delAnim modAnim">
        <pc:chgData name="BBZW-Sursee;FMZ; Zimmermann1 Marvin" userId="29f9b4b0-dd3e-4113-9e9b-07f42440b879" providerId="ADAL" clId="{624FDDA0-3745-4E9E-968E-AFC56BF6C8BE}" dt="2022-05-27T09:22:32.607" v="1046" actId="478"/>
        <pc:sldMkLst>
          <pc:docMk/>
          <pc:sldMk cId="2783376824" sldId="271"/>
        </pc:sldMkLst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6" creationId="{0ED987C9-994B-ADEE-EE3D-6F159964E0CC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7" creationId="{B5EC874E-D41F-622A-CF1A-3D54174863D7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9" creationId="{820AE47D-7718-9C60-EC45-DCD56ACA1E24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11" creationId="{142E6A9F-242D-6F0D-B2CE-686ABC6869C1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03:00.750" v="97"/>
          <ac:picMkLst>
            <pc:docMk/>
            <pc:sldMk cId="2783376824" sldId="271"/>
            <ac:picMk id="12" creationId="{A310AE81-1CCE-252D-5E23-A0378AA360D7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13" creationId="{1466B053-7B85-19E4-7406-D2705EB64588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14" creationId="{993C8532-798F-B510-40B6-D1FA7E0DE36E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15" creationId="{EDF4FA11-19C3-306B-F096-9A7D6BBC4AFB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8.400" v="1045" actId="478"/>
          <ac:picMkLst>
            <pc:docMk/>
            <pc:sldMk cId="2783376824" sldId="271"/>
            <ac:picMk id="16" creationId="{E10AAE05-9551-9026-4A07-426F72F4794E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03:33.339" v="149" actId="478"/>
          <ac:picMkLst>
            <pc:docMk/>
            <pc:sldMk cId="2783376824" sldId="271"/>
            <ac:picMk id="17" creationId="{20E421A0-AB8B-B534-7F47-A2FE0E0721ED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32.607" v="1046" actId="478"/>
          <ac:picMkLst>
            <pc:docMk/>
            <pc:sldMk cId="2783376824" sldId="271"/>
            <ac:picMk id="18" creationId="{8D9ABCDC-05AD-91AE-3125-EEAB1DFBB739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19" creationId="{510355D8-D080-8923-3852-7DFE8FEA3EE4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0" creationId="{AA256143-A460-6D44-6542-776619C153A4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1" creationId="{706422B4-F941-06EC-3C6A-E0ACB899A41B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2" creationId="{38891F6D-4505-3279-A954-13DD7953F3DD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3" creationId="{19690404-471B-3AE3-AD9E-05B848415913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4" creationId="{4BF61739-7EF0-3BCB-1BF1-7077ADEA9592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5" creationId="{50DBDB00-8C3F-BDF8-53CB-52F8BE94F150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6" creationId="{CF5D1202-3954-7C5E-6F7B-FBCFFF76EE4D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7" creationId="{B96C1672-5210-648F-2733-69BA8B64322A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28" creationId="{52FAF75A-A1A3-6E80-BFF4-B9DE8725CD5B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05:05.899" v="426" actId="478"/>
          <ac:picMkLst>
            <pc:docMk/>
            <pc:sldMk cId="2783376824" sldId="271"/>
            <ac:picMk id="29" creationId="{E95C3039-3F00-C064-86F9-A7D5E50398AF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30" creationId="{A2802936-B069-3C29-D6E3-FF9258BEB4C5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05:31.337" v="495" actId="478"/>
          <ac:picMkLst>
            <pc:docMk/>
            <pc:sldMk cId="2783376824" sldId="271"/>
            <ac:picMk id="31" creationId="{C3224349-BA32-B36E-F322-00B9D3EEA83C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32" creationId="{6F998A36-9E66-401B-EC5C-6ACA95E142A8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5.869" v="1043" actId="478"/>
          <ac:picMkLst>
            <pc:docMk/>
            <pc:sldMk cId="2783376824" sldId="271"/>
            <ac:picMk id="33" creationId="{908D716F-C097-F1BD-DB62-2236947EC4F5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5.869" v="1043" actId="478"/>
          <ac:picMkLst>
            <pc:docMk/>
            <pc:sldMk cId="2783376824" sldId="271"/>
            <ac:picMk id="34" creationId="{A1DE7D53-8E9F-9D00-9ED6-2BD8BB120F2D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32.607" v="1046" actId="478"/>
          <ac:picMkLst>
            <pc:docMk/>
            <pc:sldMk cId="2783376824" sldId="271"/>
            <ac:picMk id="35" creationId="{F0D66693-9A0B-C58B-003E-09AD7F83BC1B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36" creationId="{5E71F0A9-EE3C-24F7-FFA0-389EC08FFC4A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37" creationId="{261383BC-26E4-D695-3CB8-37EC0C795795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38" creationId="{94803825-F188-065F-D2A8-9419A120CFA9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39" creationId="{89108313-23EA-1971-BC01-BD94E17206A2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06:20.695" v="766" actId="478"/>
          <ac:picMkLst>
            <pc:docMk/>
            <pc:sldMk cId="2783376824" sldId="271"/>
            <ac:picMk id="40" creationId="{D5FD71F8-715D-ED20-7DE8-308A2901E303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41" creationId="{22BD06FC-ADBE-7A4A-4203-9F15844EBB69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42" creationId="{268DA9FF-A5EF-0DD2-2FC4-17C5F8C0D930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43" creationId="{6844A165-B06E-1A21-CC70-438B35269539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44" creationId="{7A36D8C3-353E-8A02-1BCA-71D134F5E1E8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45" creationId="{6D3A5ECE-8CE5-83B0-9B14-9438BE6B7FAA}"/>
          </ac:picMkLst>
        </pc:picChg>
        <pc:picChg chg="add del mod">
          <ac:chgData name="BBZW-Sursee;FMZ; Zimmermann1 Marvin" userId="29f9b4b0-dd3e-4113-9e9b-07f42440b879" providerId="ADAL" clId="{624FDDA0-3745-4E9E-968E-AFC56BF6C8BE}" dt="2022-05-27T09:22:23.248" v="1042" actId="478"/>
          <ac:picMkLst>
            <pc:docMk/>
            <pc:sldMk cId="2783376824" sldId="271"/>
            <ac:picMk id="1028" creationId="{5CD05873-2390-4B25-A699-AF342CF0C580}"/>
          </ac:picMkLst>
        </pc:picChg>
      </pc:sldChg>
    </pc:docChg>
  </pc:docChgLst>
  <pc:docChgLst>
    <pc:chgData name="BBZW-Sursee;FMZ; Zimmermann1 Marvin" userId="29f9b4b0-dd3e-4113-9e9b-07f42440b879" providerId="ADAL" clId="{BA311F63-7C51-4319-9172-A074F1E73C98}"/>
    <pc:docChg chg="modSld">
      <pc:chgData name="BBZW-Sursee;FMZ; Zimmermann1 Marvin" userId="29f9b4b0-dd3e-4113-9e9b-07f42440b879" providerId="ADAL" clId="{BA311F63-7C51-4319-9172-A074F1E73C98}" dt="2022-06-17T06:14:24.377" v="72"/>
      <pc:docMkLst>
        <pc:docMk/>
      </pc:docMkLst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3935097737" sldId="256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129552814" sldId="257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69854724" sldId="259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161050262" sldId="264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748173460" sldId="265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3057052506" sldId="266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2783810782" sldId="268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2858665320" sldId="269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2783376824" sldId="271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3610838331" sldId="272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927528259" sldId="273"/>
        </pc:sldMkLst>
      </pc:sldChg>
      <pc:sldChg chg="modSp 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2555428607" sldId="274"/>
        </pc:sldMkLst>
        <pc:spChg chg="mod">
          <ac:chgData name="BBZW-Sursee;FMZ; Zimmermann1 Marvin" userId="29f9b4b0-dd3e-4113-9e9b-07f42440b879" providerId="ADAL" clId="{BA311F63-7C51-4319-9172-A074F1E73C98}" dt="2022-06-17T05:29:18.075" v="10" actId="20577"/>
          <ac:spMkLst>
            <pc:docMk/>
            <pc:sldMk cId="2555428607" sldId="274"/>
            <ac:spMk id="3" creationId="{A6B541FF-A485-48F1-B5F1-F4DEB19C4D61}"/>
          </ac:spMkLst>
        </pc:spChg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2672531748" sldId="275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1984168609" sldId="276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3098869288" sldId="277"/>
        </pc:sldMkLst>
      </pc:sldChg>
      <pc:sldChg chg="modTransition">
        <pc:chgData name="BBZW-Sursee;FMZ; Zimmermann1 Marvin" userId="29f9b4b0-dd3e-4113-9e9b-07f42440b879" providerId="ADAL" clId="{BA311F63-7C51-4319-9172-A074F1E73C98}" dt="2022-06-17T06:14:24.377" v="72"/>
        <pc:sldMkLst>
          <pc:docMk/>
          <pc:sldMk cId="2037914096" sldId="278"/>
        </pc:sldMkLst>
      </pc:sldChg>
    </pc:docChg>
  </pc:docChgLst>
  <pc:docChgLst>
    <pc:chgData name="BBZW-Sursee;FMZ; Zimmermann1 Marvin" userId="29f9b4b0-dd3e-4113-9e9b-07f42440b879" providerId="ADAL" clId="{6AC69401-53B2-4055-B6B2-295C6F20D872}"/>
    <pc:docChg chg="custSel modSld">
      <pc:chgData name="BBZW-Sursee;FMZ; Zimmermann1 Marvin" userId="29f9b4b0-dd3e-4113-9e9b-07f42440b879" providerId="ADAL" clId="{6AC69401-53B2-4055-B6B2-295C6F20D872}" dt="2022-06-16T20:31:11.878" v="0" actId="478"/>
      <pc:docMkLst>
        <pc:docMk/>
      </pc:docMkLst>
      <pc:sldChg chg="delSp mod delAnim">
        <pc:chgData name="BBZW-Sursee;FMZ; Zimmermann1 Marvin" userId="29f9b4b0-dd3e-4113-9e9b-07f42440b879" providerId="ADAL" clId="{6AC69401-53B2-4055-B6B2-295C6F20D872}" dt="2022-06-16T20:31:11.878" v="0" actId="478"/>
        <pc:sldMkLst>
          <pc:docMk/>
          <pc:sldMk cId="2783810782" sldId="268"/>
        </pc:sldMkLst>
        <pc:spChg chg="del">
          <ac:chgData name="BBZW-Sursee;FMZ; Zimmermann1 Marvin" userId="29f9b4b0-dd3e-4113-9e9b-07f42440b879" providerId="ADAL" clId="{6AC69401-53B2-4055-B6B2-295C6F20D872}" dt="2022-06-16T20:31:11.878" v="0" actId="478"/>
          <ac:spMkLst>
            <pc:docMk/>
            <pc:sldMk cId="2783810782" sldId="268"/>
            <ac:spMk id="3" creationId="{14313624-205E-41BB-8186-8C390924FC0B}"/>
          </ac:spMkLst>
        </pc:spChg>
      </pc:sldChg>
    </pc:docChg>
  </pc:docChgLst>
  <pc:docChgLst>
    <pc:chgData name="BBZW-Sursee;FMZ; Flury Demian" userId="4c2bbfc5-b418-4bf6-9d63-2cf295053980" providerId="ADAL" clId="{30649623-26B4-4AEC-B0D3-E48170F79092}"/>
    <pc:docChg chg="undo redo custSel addSld delSld modSld sldOrd">
      <pc:chgData name="BBZW-Sursee;FMZ; Flury Demian" userId="4c2bbfc5-b418-4bf6-9d63-2cf295053980" providerId="ADAL" clId="{30649623-26B4-4AEC-B0D3-E48170F79092}" dt="2022-06-17T06:36:57.190" v="1400" actId="20577"/>
      <pc:docMkLst>
        <pc:docMk/>
      </pc:docMkLst>
      <pc:sldChg chg="addSp delSp modSp mod setBg addAnim delAnim">
        <pc:chgData name="BBZW-Sursee;FMZ; Flury Demian" userId="4c2bbfc5-b418-4bf6-9d63-2cf295053980" providerId="ADAL" clId="{30649623-26B4-4AEC-B0D3-E48170F79092}" dt="2022-05-27T06:36:16.250" v="143" actId="1076"/>
        <pc:sldMkLst>
          <pc:docMk/>
          <pc:sldMk cId="3935097737" sldId="256"/>
        </pc:sldMkLst>
        <pc:spChg chg="mod">
          <ac:chgData name="BBZW-Sursee;FMZ; Flury Demian" userId="4c2bbfc5-b418-4bf6-9d63-2cf295053980" providerId="ADAL" clId="{30649623-26B4-4AEC-B0D3-E48170F79092}" dt="2022-05-27T06:26:00.364" v="109" actId="26606"/>
          <ac:spMkLst>
            <pc:docMk/>
            <pc:sldMk cId="3935097737" sldId="256"/>
            <ac:spMk id="2" creationId="{74175A6C-42B9-4C78-B2C6-83816A33D4C3}"/>
          </ac:spMkLst>
        </pc:spChg>
        <pc:spChg chg="mod">
          <ac:chgData name="BBZW-Sursee;FMZ; Flury Demian" userId="4c2bbfc5-b418-4bf6-9d63-2cf295053980" providerId="ADAL" clId="{30649623-26B4-4AEC-B0D3-E48170F79092}" dt="2022-05-27T06:26:00.351" v="108" actId="26606"/>
          <ac:spMkLst>
            <pc:docMk/>
            <pc:sldMk cId="3935097737" sldId="256"/>
            <ac:spMk id="3" creationId="{1E75A1B9-FC21-40AF-AFD5-C929AB22E9F0}"/>
          </ac:spMkLst>
        </pc:spChg>
        <pc:spChg chg="add del">
          <ac:chgData name="BBZW-Sursee;FMZ; Flury Demian" userId="4c2bbfc5-b418-4bf6-9d63-2cf295053980" providerId="ADAL" clId="{30649623-26B4-4AEC-B0D3-E48170F79092}" dt="2022-05-27T06:26:00.364" v="109" actId="26606"/>
          <ac:spMkLst>
            <pc:docMk/>
            <pc:sldMk cId="3935097737" sldId="256"/>
            <ac:spMk id="110" creationId="{A5E249D0-CECF-4029-A080-EDA940EFE816}"/>
          </ac:spMkLst>
        </pc:spChg>
        <pc:spChg chg="add del">
          <ac:chgData name="BBZW-Sursee;FMZ; Flury Demian" userId="4c2bbfc5-b418-4bf6-9d63-2cf295053980" providerId="ADAL" clId="{30649623-26B4-4AEC-B0D3-E48170F79092}" dt="2022-05-27T06:26:00.364" v="109" actId="26606"/>
          <ac:spMkLst>
            <pc:docMk/>
            <pc:sldMk cId="3935097737" sldId="256"/>
            <ac:spMk id="111" creationId="{1A479AAA-D507-4F30-9F59-F5D276887CC3}"/>
          </ac:spMkLst>
        </pc:spChg>
        <pc:spChg chg="add del">
          <ac:chgData name="BBZW-Sursee;FMZ; Flury Demian" userId="4c2bbfc5-b418-4bf6-9d63-2cf295053980" providerId="ADAL" clId="{30649623-26B4-4AEC-B0D3-E48170F79092}" dt="2022-05-27T06:25:29.560" v="90" actId="26606"/>
          <ac:spMkLst>
            <pc:docMk/>
            <pc:sldMk cId="3935097737" sldId="256"/>
            <ac:spMk id="116" creationId="{4CC5F035-24E5-4AFB-A772-E92B5273175B}"/>
          </ac:spMkLst>
        </pc:spChg>
        <pc:spChg chg="add del">
          <ac:chgData name="BBZW-Sursee;FMZ; Flury Demian" userId="4c2bbfc5-b418-4bf6-9d63-2cf295053980" providerId="ADAL" clId="{30649623-26B4-4AEC-B0D3-E48170F79092}" dt="2022-05-27T06:25:29.560" v="90" actId="26606"/>
          <ac:spMkLst>
            <pc:docMk/>
            <pc:sldMk cId="3935097737" sldId="256"/>
            <ac:spMk id="118" creationId="{648F001D-C2EB-488C-B9A1-4F769F3D491F}"/>
          </ac:spMkLst>
        </pc:spChg>
        <pc:spChg chg="add del">
          <ac:chgData name="BBZW-Sursee;FMZ; Flury Demian" userId="4c2bbfc5-b418-4bf6-9d63-2cf295053980" providerId="ADAL" clId="{30649623-26B4-4AEC-B0D3-E48170F79092}" dt="2022-05-27T06:25:29.560" v="90" actId="26606"/>
          <ac:spMkLst>
            <pc:docMk/>
            <pc:sldMk cId="3935097737" sldId="256"/>
            <ac:spMk id="120" creationId="{418E6099-4506-452C-B3FC-62EEC775BC53}"/>
          </ac:spMkLst>
        </pc:spChg>
        <pc:spChg chg="add del">
          <ac:chgData name="BBZW-Sursee;FMZ; Flury Demian" userId="4c2bbfc5-b418-4bf6-9d63-2cf295053980" providerId="ADAL" clId="{30649623-26B4-4AEC-B0D3-E48170F79092}" dt="2022-05-27T06:25:29.560" v="90" actId="26606"/>
          <ac:spMkLst>
            <pc:docMk/>
            <pc:sldMk cId="3935097737" sldId="256"/>
            <ac:spMk id="122" creationId="{E151420D-217E-4604-9680-CE619EF01569}"/>
          </ac:spMkLst>
        </pc:spChg>
        <pc:spChg chg="add del">
          <ac:chgData name="BBZW-Sursee;FMZ; Flury Demian" userId="4c2bbfc5-b418-4bf6-9d63-2cf295053980" providerId="ADAL" clId="{30649623-26B4-4AEC-B0D3-E48170F79092}" dt="2022-05-27T06:25:37.157" v="92" actId="26606"/>
          <ac:spMkLst>
            <pc:docMk/>
            <pc:sldMk cId="3935097737" sldId="256"/>
            <ac:spMk id="124" creationId="{8EF32ACB-37F7-4E27-BDBC-67A94864F506}"/>
          </ac:spMkLst>
        </pc:spChg>
        <pc:spChg chg="add del">
          <ac:chgData name="BBZW-Sursee;FMZ; Flury Demian" userId="4c2bbfc5-b418-4bf6-9d63-2cf295053980" providerId="ADAL" clId="{30649623-26B4-4AEC-B0D3-E48170F79092}" dt="2022-05-27T06:25:37.157" v="92" actId="26606"/>
          <ac:spMkLst>
            <pc:docMk/>
            <pc:sldMk cId="3935097737" sldId="256"/>
            <ac:spMk id="125" creationId="{640449D5-DE6C-45AB-811E-29321C591CD6}"/>
          </ac:spMkLst>
        </pc:spChg>
        <pc:spChg chg="add del">
          <ac:chgData name="BBZW-Sursee;FMZ; Flury Demian" userId="4c2bbfc5-b418-4bf6-9d63-2cf295053980" providerId="ADAL" clId="{30649623-26B4-4AEC-B0D3-E48170F79092}" dt="2022-05-27T06:25:39.166" v="94" actId="26606"/>
          <ac:spMkLst>
            <pc:docMk/>
            <pc:sldMk cId="3935097737" sldId="256"/>
            <ac:spMk id="127" creationId="{A5E249D0-CECF-4029-A080-EDA940EFE816}"/>
          </ac:spMkLst>
        </pc:spChg>
        <pc:spChg chg="add del">
          <ac:chgData name="BBZW-Sursee;FMZ; Flury Demian" userId="4c2bbfc5-b418-4bf6-9d63-2cf295053980" providerId="ADAL" clId="{30649623-26B4-4AEC-B0D3-E48170F79092}" dt="2022-05-27T06:25:39.166" v="94" actId="26606"/>
          <ac:spMkLst>
            <pc:docMk/>
            <pc:sldMk cId="3935097737" sldId="256"/>
            <ac:spMk id="128" creationId="{1A479AAA-D507-4F30-9F59-F5D276887CC3}"/>
          </ac:spMkLst>
        </pc:spChg>
        <pc:spChg chg="add del">
          <ac:chgData name="BBZW-Sursee;FMZ; Flury Demian" userId="4c2bbfc5-b418-4bf6-9d63-2cf295053980" providerId="ADAL" clId="{30649623-26B4-4AEC-B0D3-E48170F79092}" dt="2022-05-27T06:25:39.534" v="96" actId="26606"/>
          <ac:spMkLst>
            <pc:docMk/>
            <pc:sldMk cId="3935097737" sldId="256"/>
            <ac:spMk id="130" creationId="{01B27662-BD40-44DC-99F5-516479EF1632}"/>
          </ac:spMkLst>
        </pc:spChg>
        <pc:spChg chg="add del">
          <ac:chgData name="BBZW-Sursee;FMZ; Flury Demian" userId="4c2bbfc5-b418-4bf6-9d63-2cf295053980" providerId="ADAL" clId="{30649623-26B4-4AEC-B0D3-E48170F79092}" dt="2022-05-27T06:25:39.534" v="96" actId="26606"/>
          <ac:spMkLst>
            <pc:docMk/>
            <pc:sldMk cId="3935097737" sldId="256"/>
            <ac:spMk id="131" creationId="{03D3F3CB-F0EE-4573-876B-6F76CC770940}"/>
          </ac:spMkLst>
        </pc:spChg>
        <pc:spChg chg="add del">
          <ac:chgData name="BBZW-Sursee;FMZ; Flury Demian" userId="4c2bbfc5-b418-4bf6-9d63-2cf295053980" providerId="ADAL" clId="{30649623-26B4-4AEC-B0D3-E48170F79092}" dt="2022-05-27T06:25:39.534" v="96" actId="26606"/>
          <ac:spMkLst>
            <pc:docMk/>
            <pc:sldMk cId="3935097737" sldId="256"/>
            <ac:spMk id="132" creationId="{4F4B01C3-5078-4039-811E-D840C6262C7F}"/>
          </ac:spMkLst>
        </pc:spChg>
        <pc:spChg chg="add del">
          <ac:chgData name="BBZW-Sursee;FMZ; Flury Demian" userId="4c2bbfc5-b418-4bf6-9d63-2cf295053980" providerId="ADAL" clId="{30649623-26B4-4AEC-B0D3-E48170F79092}" dt="2022-05-27T06:25:39.534" v="96" actId="26606"/>
          <ac:spMkLst>
            <pc:docMk/>
            <pc:sldMk cId="3935097737" sldId="256"/>
            <ac:spMk id="133" creationId="{2EE9B49B-B44A-4DAC-BD6E-17ABCE56DE2D}"/>
          </ac:spMkLst>
        </pc:spChg>
        <pc:spChg chg="add del">
          <ac:chgData name="BBZW-Sursee;FMZ; Flury Demian" userId="4c2bbfc5-b418-4bf6-9d63-2cf295053980" providerId="ADAL" clId="{30649623-26B4-4AEC-B0D3-E48170F79092}" dt="2022-05-27T06:25:41.120" v="100" actId="26606"/>
          <ac:spMkLst>
            <pc:docMk/>
            <pc:sldMk cId="3935097737" sldId="256"/>
            <ac:spMk id="135" creationId="{8EF32ACB-37F7-4E27-BDBC-67A94864F506}"/>
          </ac:spMkLst>
        </pc:spChg>
        <pc:spChg chg="add del">
          <ac:chgData name="BBZW-Sursee;FMZ; Flury Demian" userId="4c2bbfc5-b418-4bf6-9d63-2cf295053980" providerId="ADAL" clId="{30649623-26B4-4AEC-B0D3-E48170F79092}" dt="2022-05-27T06:25:41.120" v="100" actId="26606"/>
          <ac:spMkLst>
            <pc:docMk/>
            <pc:sldMk cId="3935097737" sldId="256"/>
            <ac:spMk id="136" creationId="{C793428C-8F10-4683-9136-B5C3CF15543D}"/>
          </ac:spMkLst>
        </pc:spChg>
        <pc:spChg chg="add del">
          <ac:chgData name="BBZW-Sursee;FMZ; Flury Demian" userId="4c2bbfc5-b418-4bf6-9d63-2cf295053980" providerId="ADAL" clId="{30649623-26B4-4AEC-B0D3-E48170F79092}" dt="2022-05-27T06:25:41.120" v="100" actId="26606"/>
          <ac:spMkLst>
            <pc:docMk/>
            <pc:sldMk cId="3935097737" sldId="256"/>
            <ac:spMk id="137" creationId="{111A7E51-5BB7-4A22-BC7D-1B317734FCEB}"/>
          </ac:spMkLst>
        </pc:spChg>
        <pc:spChg chg="add del">
          <ac:chgData name="BBZW-Sursee;FMZ; Flury Demian" userId="4c2bbfc5-b418-4bf6-9d63-2cf295053980" providerId="ADAL" clId="{30649623-26B4-4AEC-B0D3-E48170F79092}" dt="2022-05-27T06:25:46.773" v="104" actId="26606"/>
          <ac:spMkLst>
            <pc:docMk/>
            <pc:sldMk cId="3935097737" sldId="256"/>
            <ac:spMk id="139" creationId="{A512846D-642B-42C7-A845-0CD48A66EBE4}"/>
          </ac:spMkLst>
        </pc:spChg>
        <pc:spChg chg="add del">
          <ac:chgData name="BBZW-Sursee;FMZ; Flury Demian" userId="4c2bbfc5-b418-4bf6-9d63-2cf295053980" providerId="ADAL" clId="{30649623-26B4-4AEC-B0D3-E48170F79092}" dt="2022-05-27T06:25:46.773" v="104" actId="26606"/>
          <ac:spMkLst>
            <pc:docMk/>
            <pc:sldMk cId="3935097737" sldId="256"/>
            <ac:spMk id="140" creationId="{BAB2FD73-A423-4565-92F6-B7ACCF9B9606}"/>
          </ac:spMkLst>
        </pc:spChg>
        <pc:spChg chg="add del">
          <ac:chgData name="BBZW-Sursee;FMZ; Flury Demian" userId="4c2bbfc5-b418-4bf6-9d63-2cf295053980" providerId="ADAL" clId="{30649623-26B4-4AEC-B0D3-E48170F79092}" dt="2022-05-27T06:25:49.822" v="106" actId="26606"/>
          <ac:spMkLst>
            <pc:docMk/>
            <pc:sldMk cId="3935097737" sldId="256"/>
            <ac:spMk id="142" creationId="{A5E249D0-CECF-4029-A080-EDA940EFE816}"/>
          </ac:spMkLst>
        </pc:spChg>
        <pc:spChg chg="add del">
          <ac:chgData name="BBZW-Sursee;FMZ; Flury Demian" userId="4c2bbfc5-b418-4bf6-9d63-2cf295053980" providerId="ADAL" clId="{30649623-26B4-4AEC-B0D3-E48170F79092}" dt="2022-05-27T06:25:49.822" v="106" actId="26606"/>
          <ac:spMkLst>
            <pc:docMk/>
            <pc:sldMk cId="3935097737" sldId="256"/>
            <ac:spMk id="143" creationId="{0BE2CC1E-DA18-492B-84E0-E120E24218C9}"/>
          </ac:spMkLst>
        </pc:spChg>
        <pc:spChg chg="add del">
          <ac:chgData name="BBZW-Sursee;FMZ; Flury Demian" userId="4c2bbfc5-b418-4bf6-9d63-2cf295053980" providerId="ADAL" clId="{30649623-26B4-4AEC-B0D3-E48170F79092}" dt="2022-05-27T06:26:00.351" v="108" actId="26606"/>
          <ac:spMkLst>
            <pc:docMk/>
            <pc:sldMk cId="3935097737" sldId="256"/>
            <ac:spMk id="145" creationId="{5338944A-0A9A-4AE1-9CF9-EC8AB92917A0}"/>
          </ac:spMkLst>
        </pc:spChg>
        <pc:spChg chg="add del">
          <ac:chgData name="BBZW-Sursee;FMZ; Flury Demian" userId="4c2bbfc5-b418-4bf6-9d63-2cf295053980" providerId="ADAL" clId="{30649623-26B4-4AEC-B0D3-E48170F79092}" dt="2022-05-27T06:26:00.351" v="108" actId="26606"/>
          <ac:spMkLst>
            <pc:docMk/>
            <pc:sldMk cId="3935097737" sldId="256"/>
            <ac:spMk id="146" creationId="{AA83998C-F742-4F79-9315-A66C8A7D44B5}"/>
          </ac:spMkLst>
        </pc:spChg>
        <pc:spChg chg="add del">
          <ac:chgData name="BBZW-Sursee;FMZ; Flury Demian" userId="4c2bbfc5-b418-4bf6-9d63-2cf295053980" providerId="ADAL" clId="{30649623-26B4-4AEC-B0D3-E48170F79092}" dt="2022-05-27T06:26:00.351" v="108" actId="26606"/>
          <ac:spMkLst>
            <pc:docMk/>
            <pc:sldMk cId="3935097737" sldId="256"/>
            <ac:spMk id="147" creationId="{ECC37536-3D0C-46D4-B90B-0C85D512E5CE}"/>
          </ac:spMkLst>
        </pc:spChg>
        <pc:spChg chg="add del">
          <ac:chgData name="BBZW-Sursee;FMZ; Flury Demian" userId="4c2bbfc5-b418-4bf6-9d63-2cf295053980" providerId="ADAL" clId="{30649623-26B4-4AEC-B0D3-E48170F79092}" dt="2022-05-27T06:26:00.351" v="108" actId="26606"/>
          <ac:spMkLst>
            <pc:docMk/>
            <pc:sldMk cId="3935097737" sldId="256"/>
            <ac:spMk id="148" creationId="{1AE70FFB-E715-4F0B-87FB-8D8172F3F3E9}"/>
          </ac:spMkLst>
        </pc:spChg>
        <pc:spChg chg="add">
          <ac:chgData name="BBZW-Sursee;FMZ; Flury Demian" userId="4c2bbfc5-b418-4bf6-9d63-2cf295053980" providerId="ADAL" clId="{30649623-26B4-4AEC-B0D3-E48170F79092}" dt="2022-05-27T06:26:00.364" v="109" actId="26606"/>
          <ac:spMkLst>
            <pc:docMk/>
            <pc:sldMk cId="3935097737" sldId="256"/>
            <ac:spMk id="150" creationId="{A5E249D0-CECF-4029-A080-EDA940EFE816}"/>
          </ac:spMkLst>
        </pc:spChg>
        <pc:spChg chg="add">
          <ac:chgData name="BBZW-Sursee;FMZ; Flury Demian" userId="4c2bbfc5-b418-4bf6-9d63-2cf295053980" providerId="ADAL" clId="{30649623-26B4-4AEC-B0D3-E48170F79092}" dt="2022-05-27T06:26:00.364" v="109" actId="26606"/>
          <ac:spMkLst>
            <pc:docMk/>
            <pc:sldMk cId="3935097737" sldId="256"/>
            <ac:spMk id="151" creationId="{1A479AAA-D507-4F30-9F59-F5D276887CC3}"/>
          </ac:spMkLst>
        </pc:spChg>
        <pc:graphicFrameChg chg="add del modGraphic">
          <ac:chgData name="BBZW-Sursee;FMZ; Flury Demian" userId="4c2bbfc5-b418-4bf6-9d63-2cf295053980" providerId="ADAL" clId="{30649623-26B4-4AEC-B0D3-E48170F79092}" dt="2022-05-27T06:36:04.921" v="140" actId="478"/>
          <ac:graphicFrameMkLst>
            <pc:docMk/>
            <pc:sldMk cId="3935097737" sldId="256"/>
            <ac:graphicFrameMk id="9" creationId="{7AA4BAED-6B61-4F78-92BE-C8D23D9BA67C}"/>
          </ac:graphicFrameMkLst>
        </pc:graphicFrameChg>
        <pc:graphicFrameChg chg="add del modGraphic">
          <ac:chgData name="BBZW-Sursee;FMZ; Flury Demian" userId="4c2bbfc5-b418-4bf6-9d63-2cf295053980" providerId="ADAL" clId="{30649623-26B4-4AEC-B0D3-E48170F79092}" dt="2022-05-27T06:36:04.040" v="139" actId="478"/>
          <ac:graphicFrameMkLst>
            <pc:docMk/>
            <pc:sldMk cId="3935097737" sldId="256"/>
            <ac:graphicFrameMk id="13" creationId="{F97032BD-29D1-4735-98E6-6C86E61D627E}"/>
          </ac:graphicFrameMkLst>
        </pc:graphicFrameChg>
        <pc:picChg chg="add mod ord">
          <ac:chgData name="BBZW-Sursee;FMZ; Flury Demian" userId="4c2bbfc5-b418-4bf6-9d63-2cf295053980" providerId="ADAL" clId="{30649623-26B4-4AEC-B0D3-E48170F79092}" dt="2022-05-27T06:36:16.250" v="143" actId="1076"/>
          <ac:picMkLst>
            <pc:docMk/>
            <pc:sldMk cId="3935097737" sldId="256"/>
            <ac:picMk id="4" creationId="{BD575AD4-5E5F-46ED-82FA-ED7EA8A4E9D7}"/>
          </ac:picMkLst>
        </pc:picChg>
        <pc:picChg chg="mod">
          <ac:chgData name="BBZW-Sursee;FMZ; Flury Demian" userId="4c2bbfc5-b418-4bf6-9d63-2cf295053980" providerId="ADAL" clId="{30649623-26B4-4AEC-B0D3-E48170F79092}" dt="2022-05-27T06:07:24.803" v="84" actId="1076"/>
          <ac:picMkLst>
            <pc:docMk/>
            <pc:sldMk cId="3935097737" sldId="256"/>
            <ac:picMk id="5" creationId="{6984F440-A31F-4800-B1F0-24BE70725846}"/>
          </ac:picMkLst>
        </pc:picChg>
        <pc:picChg chg="mod modCrop">
          <ac:chgData name="BBZW-Sursee;FMZ; Flury Demian" userId="4c2bbfc5-b418-4bf6-9d63-2cf295053980" providerId="ADAL" clId="{30649623-26B4-4AEC-B0D3-E48170F79092}" dt="2022-05-27T06:07:18.991" v="82" actId="14100"/>
          <ac:picMkLst>
            <pc:docMk/>
            <pc:sldMk cId="3935097737" sldId="256"/>
            <ac:picMk id="89" creationId="{0F22AB52-0A3C-60EA-526A-1B3D5D81E654}"/>
          </ac:picMkLst>
        </pc:picChg>
      </pc:sldChg>
      <pc:sldChg chg="modSp modAnim">
        <pc:chgData name="BBZW-Sursee;FMZ; Flury Demian" userId="4c2bbfc5-b418-4bf6-9d63-2cf295053980" providerId="ADAL" clId="{30649623-26B4-4AEC-B0D3-E48170F79092}" dt="2022-06-16T15:33:10.182" v="972" actId="20577"/>
        <pc:sldMkLst>
          <pc:docMk/>
          <pc:sldMk cId="129552814" sldId="257"/>
        </pc:sldMkLst>
        <pc:spChg chg="mod">
          <ac:chgData name="BBZW-Sursee;FMZ; Flury Demian" userId="4c2bbfc5-b418-4bf6-9d63-2cf295053980" providerId="ADAL" clId="{30649623-26B4-4AEC-B0D3-E48170F79092}" dt="2022-06-16T15:33:10.182" v="972" actId="20577"/>
          <ac:spMkLst>
            <pc:docMk/>
            <pc:sldMk cId="129552814" sldId="257"/>
            <ac:spMk id="3" creationId="{14313624-205E-41BB-8186-8C390924FC0B}"/>
          </ac:spMkLst>
        </pc:spChg>
      </pc:sldChg>
      <pc:sldChg chg="addSp delSp modSp del mod">
        <pc:chgData name="BBZW-Sursee;FMZ; Flury Demian" userId="4c2bbfc5-b418-4bf6-9d63-2cf295053980" providerId="ADAL" clId="{30649623-26B4-4AEC-B0D3-E48170F79092}" dt="2022-05-27T06:52:13.448" v="167" actId="2696"/>
        <pc:sldMkLst>
          <pc:docMk/>
          <pc:sldMk cId="4111106866" sldId="261"/>
        </pc:sldMkLst>
        <pc:spChg chg="mod">
          <ac:chgData name="BBZW-Sursee;FMZ; Flury Demian" userId="4c2bbfc5-b418-4bf6-9d63-2cf295053980" providerId="ADAL" clId="{30649623-26B4-4AEC-B0D3-E48170F79092}" dt="2022-05-27T06:51:32.112" v="147" actId="1076"/>
          <ac:spMkLst>
            <pc:docMk/>
            <pc:sldMk cId="4111106866" sldId="261"/>
            <ac:spMk id="2" creationId="{F71FA48A-2EE7-48AC-8A35-A0A1E049E789}"/>
          </ac:spMkLst>
        </pc:spChg>
        <pc:picChg chg="add mod">
          <ac:chgData name="BBZW-Sursee;FMZ; Flury Demian" userId="4c2bbfc5-b418-4bf6-9d63-2cf295053980" providerId="ADAL" clId="{30649623-26B4-4AEC-B0D3-E48170F79092}" dt="2022-05-27T06:49:03.747" v="146" actId="1076"/>
          <ac:picMkLst>
            <pc:docMk/>
            <pc:sldMk cId="4111106866" sldId="261"/>
            <ac:picMk id="3" creationId="{8DFD2955-C46B-4FA4-9505-8824D0A3EE78}"/>
          </ac:picMkLst>
        </pc:picChg>
        <pc:picChg chg="del">
          <ac:chgData name="BBZW-Sursee;FMZ; Flury Demian" userId="4c2bbfc5-b418-4bf6-9d63-2cf295053980" providerId="ADAL" clId="{30649623-26B4-4AEC-B0D3-E48170F79092}" dt="2022-05-27T06:48:13.620" v="144" actId="478"/>
          <ac:picMkLst>
            <pc:docMk/>
            <pc:sldMk cId="4111106866" sldId="261"/>
            <ac:picMk id="5" creationId="{ADDF4932-5ADF-45B9-84CD-B76F30BB5EBD}"/>
          </ac:picMkLst>
        </pc:picChg>
      </pc:sldChg>
      <pc:sldChg chg="del ord">
        <pc:chgData name="BBZW-Sursee;FMZ; Flury Demian" userId="4c2bbfc5-b418-4bf6-9d63-2cf295053980" providerId="ADAL" clId="{30649623-26B4-4AEC-B0D3-E48170F79092}" dt="2022-05-27T07:01:08.138" v="249" actId="2696"/>
        <pc:sldMkLst>
          <pc:docMk/>
          <pc:sldMk cId="3453764525" sldId="263"/>
        </pc:sldMkLst>
      </pc:sldChg>
      <pc:sldChg chg="modSp mod ord modAnim">
        <pc:chgData name="BBZW-Sursee;FMZ; Flury Demian" userId="4c2bbfc5-b418-4bf6-9d63-2cf295053980" providerId="ADAL" clId="{30649623-26B4-4AEC-B0D3-E48170F79092}" dt="2022-06-17T06:35:41.834" v="1389" actId="20577"/>
        <pc:sldMkLst>
          <pc:docMk/>
          <pc:sldMk cId="161050262" sldId="264"/>
        </pc:sldMkLst>
        <pc:spChg chg="mod">
          <ac:chgData name="BBZW-Sursee;FMZ; Flury Demian" userId="4c2bbfc5-b418-4bf6-9d63-2cf295053980" providerId="ADAL" clId="{30649623-26B4-4AEC-B0D3-E48170F79092}" dt="2022-06-16T13:57:41.367" v="516" actId="20577"/>
          <ac:spMkLst>
            <pc:docMk/>
            <pc:sldMk cId="161050262" sldId="264"/>
            <ac:spMk id="2" creationId="{C7840251-E201-4DD4-98EA-CF90C2150C20}"/>
          </ac:spMkLst>
        </pc:spChg>
        <pc:spChg chg="mod">
          <ac:chgData name="BBZW-Sursee;FMZ; Flury Demian" userId="4c2bbfc5-b418-4bf6-9d63-2cf295053980" providerId="ADAL" clId="{30649623-26B4-4AEC-B0D3-E48170F79092}" dt="2022-06-17T06:35:41.834" v="1389" actId="20577"/>
          <ac:spMkLst>
            <pc:docMk/>
            <pc:sldMk cId="161050262" sldId="264"/>
            <ac:spMk id="3" creationId="{A6B541FF-A485-48F1-B5F1-F4DEB19C4D61}"/>
          </ac:spMkLst>
        </pc:spChg>
      </pc:sldChg>
      <pc:sldChg chg="addSp delSp modSp add mod ord modAnim">
        <pc:chgData name="BBZW-Sursee;FMZ; Flury Demian" userId="4c2bbfc5-b418-4bf6-9d63-2cf295053980" providerId="ADAL" clId="{30649623-26B4-4AEC-B0D3-E48170F79092}" dt="2022-05-27T08:56:17.028" v="306" actId="1440"/>
        <pc:sldMkLst>
          <pc:docMk/>
          <pc:sldMk cId="3057052506" sldId="266"/>
        </pc:sldMkLst>
        <pc:spChg chg="mod">
          <ac:chgData name="BBZW-Sursee;FMZ; Flury Demian" userId="4c2bbfc5-b418-4bf6-9d63-2cf295053980" providerId="ADAL" clId="{30649623-26B4-4AEC-B0D3-E48170F79092}" dt="2022-05-27T06:52:36.647" v="181" actId="20577"/>
          <ac:spMkLst>
            <pc:docMk/>
            <pc:sldMk cId="3057052506" sldId="266"/>
            <ac:spMk id="2" creationId="{B5A11BB3-41A7-4B86-A9AA-900ED89C46A7}"/>
          </ac:spMkLst>
        </pc:spChg>
        <pc:spChg chg="del mod">
          <ac:chgData name="BBZW-Sursee;FMZ; Flury Demian" userId="4c2bbfc5-b418-4bf6-9d63-2cf295053980" providerId="ADAL" clId="{30649623-26B4-4AEC-B0D3-E48170F79092}" dt="2022-05-27T06:51:57.525" v="152"/>
          <ac:spMkLst>
            <pc:docMk/>
            <pc:sldMk cId="3057052506" sldId="266"/>
            <ac:spMk id="3" creationId="{14313624-205E-41BB-8186-8C390924FC0B}"/>
          </ac:spMkLst>
        </pc:spChg>
        <pc:graphicFrameChg chg="add del mod modGraphic">
          <ac:chgData name="BBZW-Sursee;FMZ; Flury Demian" userId="4c2bbfc5-b418-4bf6-9d63-2cf295053980" providerId="ADAL" clId="{30649623-26B4-4AEC-B0D3-E48170F79092}" dt="2022-05-27T06:57:22.741" v="205" actId="478"/>
          <ac:graphicFrameMkLst>
            <pc:docMk/>
            <pc:sldMk cId="3057052506" sldId="266"/>
            <ac:graphicFrameMk id="5" creationId="{176CC632-F686-4DEB-936A-1BEFB7BDBE4D}"/>
          </ac:graphicFrameMkLst>
        </pc:graphicFrameChg>
        <pc:graphicFrameChg chg="add del mod modGraphic">
          <ac:chgData name="BBZW-Sursee;FMZ; Flury Demian" userId="4c2bbfc5-b418-4bf6-9d63-2cf295053980" providerId="ADAL" clId="{30649623-26B4-4AEC-B0D3-E48170F79092}" dt="2022-05-27T06:57:24.861" v="209" actId="478"/>
          <ac:graphicFrameMkLst>
            <pc:docMk/>
            <pc:sldMk cId="3057052506" sldId="266"/>
            <ac:graphicFrameMk id="9" creationId="{3A08B408-191C-4135-BD2E-EC0E7B435F26}"/>
          </ac:graphicFrameMkLst>
        </pc:graphicFrameChg>
        <pc:graphicFrameChg chg="add del mod modGraphic">
          <ac:chgData name="BBZW-Sursee;FMZ; Flury Demian" userId="4c2bbfc5-b418-4bf6-9d63-2cf295053980" providerId="ADAL" clId="{30649623-26B4-4AEC-B0D3-E48170F79092}" dt="2022-05-27T06:57:24.508" v="208" actId="478"/>
          <ac:graphicFrameMkLst>
            <pc:docMk/>
            <pc:sldMk cId="3057052506" sldId="266"/>
            <ac:graphicFrameMk id="12" creationId="{F5946C36-7FCF-4BAD-84FC-5F6DF26A05CE}"/>
          </ac:graphicFrameMkLst>
        </pc:graphicFrameChg>
        <pc:graphicFrameChg chg="add del mod modGraphic">
          <ac:chgData name="BBZW-Sursee;FMZ; Flury Demian" userId="4c2bbfc5-b418-4bf6-9d63-2cf295053980" providerId="ADAL" clId="{30649623-26B4-4AEC-B0D3-E48170F79092}" dt="2022-05-27T06:57:23.739" v="206" actId="478"/>
          <ac:graphicFrameMkLst>
            <pc:docMk/>
            <pc:sldMk cId="3057052506" sldId="266"/>
            <ac:graphicFrameMk id="14" creationId="{8D13D7B5-AF40-45E3-A6E5-E333163B9C81}"/>
          </ac:graphicFrameMkLst>
        </pc:graphicFrameChg>
        <pc:graphicFrameChg chg="add del mod modGraphic">
          <ac:chgData name="BBZW-Sursee;FMZ; Flury Demian" userId="4c2bbfc5-b418-4bf6-9d63-2cf295053980" providerId="ADAL" clId="{30649623-26B4-4AEC-B0D3-E48170F79092}" dt="2022-05-27T06:57:24.146" v="207" actId="478"/>
          <ac:graphicFrameMkLst>
            <pc:docMk/>
            <pc:sldMk cId="3057052506" sldId="266"/>
            <ac:graphicFrameMk id="16" creationId="{AA9B02C3-8638-4BBB-BCA0-422F2FE2C824}"/>
          </ac:graphicFrameMkLst>
        </pc:graphicFrameChg>
        <pc:graphicFrameChg chg="add del mod modGraphic">
          <ac:chgData name="BBZW-Sursee;FMZ; Flury Demian" userId="4c2bbfc5-b418-4bf6-9d63-2cf295053980" providerId="ADAL" clId="{30649623-26B4-4AEC-B0D3-E48170F79092}" dt="2022-05-27T06:59:32.191" v="218" actId="478"/>
          <ac:graphicFrameMkLst>
            <pc:docMk/>
            <pc:sldMk cId="3057052506" sldId="266"/>
            <ac:graphicFrameMk id="18" creationId="{EF95C673-0B79-4042-964A-4526C70917E9}"/>
          </ac:graphicFrameMkLst>
        </pc:graphicFrameChg>
        <pc:picChg chg="add mod">
          <ac:chgData name="BBZW-Sursee;FMZ; Flury Demian" userId="4c2bbfc5-b418-4bf6-9d63-2cf295053980" providerId="ADAL" clId="{30649623-26B4-4AEC-B0D3-E48170F79092}" dt="2022-05-27T08:56:17.028" v="306" actId="1440"/>
          <ac:picMkLst>
            <pc:docMk/>
            <pc:sldMk cId="3057052506" sldId="266"/>
            <ac:picMk id="6" creationId="{3308183A-B892-4244-A231-77E0C9A91FC3}"/>
          </ac:picMkLst>
        </pc:picChg>
      </pc:sldChg>
      <pc:sldChg chg="add del ord">
        <pc:chgData name="BBZW-Sursee;FMZ; Flury Demian" userId="4c2bbfc5-b418-4bf6-9d63-2cf295053980" providerId="ADAL" clId="{30649623-26B4-4AEC-B0D3-E48170F79092}" dt="2022-05-27T07:12:29.640" v="260" actId="2696"/>
        <pc:sldMkLst>
          <pc:docMk/>
          <pc:sldMk cId="4213882799" sldId="267"/>
        </pc:sldMkLst>
      </pc:sldChg>
      <pc:sldChg chg="modSp add mod ord modAnim">
        <pc:chgData name="BBZW-Sursee;FMZ; Flury Demian" userId="4c2bbfc5-b418-4bf6-9d63-2cf295053980" providerId="ADAL" clId="{30649623-26B4-4AEC-B0D3-E48170F79092}" dt="2022-05-27T07:02:26.904" v="259" actId="20577"/>
        <pc:sldMkLst>
          <pc:docMk/>
          <pc:sldMk cId="2783810782" sldId="268"/>
        </pc:sldMkLst>
        <pc:spChg chg="mod">
          <ac:chgData name="BBZW-Sursee;FMZ; Flury Demian" userId="4c2bbfc5-b418-4bf6-9d63-2cf295053980" providerId="ADAL" clId="{30649623-26B4-4AEC-B0D3-E48170F79092}" dt="2022-05-27T07:01:21.039" v="258" actId="20577"/>
          <ac:spMkLst>
            <pc:docMk/>
            <pc:sldMk cId="2783810782" sldId="268"/>
            <ac:spMk id="2" creationId="{B5A11BB3-41A7-4B86-A9AA-900ED89C46A7}"/>
          </ac:spMkLst>
        </pc:spChg>
        <pc:spChg chg="mod">
          <ac:chgData name="BBZW-Sursee;FMZ; Flury Demian" userId="4c2bbfc5-b418-4bf6-9d63-2cf295053980" providerId="ADAL" clId="{30649623-26B4-4AEC-B0D3-E48170F79092}" dt="2022-05-27T07:02:26.904" v="259" actId="20577"/>
          <ac:spMkLst>
            <pc:docMk/>
            <pc:sldMk cId="2783810782" sldId="268"/>
            <ac:spMk id="3" creationId="{14313624-205E-41BB-8186-8C390924FC0B}"/>
          </ac:spMkLst>
        </pc:spChg>
      </pc:sldChg>
      <pc:sldChg chg="modSp add mod modAnim">
        <pc:chgData name="BBZW-Sursee;FMZ; Flury Demian" userId="4c2bbfc5-b418-4bf6-9d63-2cf295053980" providerId="ADAL" clId="{30649623-26B4-4AEC-B0D3-E48170F79092}" dt="2022-05-27T07:01:04.078" v="248" actId="5793"/>
        <pc:sldMkLst>
          <pc:docMk/>
          <pc:sldMk cId="2858665320" sldId="269"/>
        </pc:sldMkLst>
        <pc:spChg chg="mod">
          <ac:chgData name="BBZW-Sursee;FMZ; Flury Demian" userId="4c2bbfc5-b418-4bf6-9d63-2cf295053980" providerId="ADAL" clId="{30649623-26B4-4AEC-B0D3-E48170F79092}" dt="2022-05-27T07:00:51.965" v="246" actId="20577"/>
          <ac:spMkLst>
            <pc:docMk/>
            <pc:sldMk cId="2858665320" sldId="269"/>
            <ac:spMk id="2" creationId="{B5A11BB3-41A7-4B86-A9AA-900ED89C46A7}"/>
          </ac:spMkLst>
        </pc:spChg>
        <pc:spChg chg="mod">
          <ac:chgData name="BBZW-Sursee;FMZ; Flury Demian" userId="4c2bbfc5-b418-4bf6-9d63-2cf295053980" providerId="ADAL" clId="{30649623-26B4-4AEC-B0D3-E48170F79092}" dt="2022-05-27T07:01:04.078" v="248" actId="5793"/>
          <ac:spMkLst>
            <pc:docMk/>
            <pc:sldMk cId="2858665320" sldId="269"/>
            <ac:spMk id="3" creationId="{14313624-205E-41BB-8186-8C390924FC0B}"/>
          </ac:spMkLst>
        </pc:spChg>
      </pc:sldChg>
      <pc:sldChg chg="add del ord">
        <pc:chgData name="BBZW-Sursee;FMZ; Flury Demian" userId="4c2bbfc5-b418-4bf6-9d63-2cf295053980" providerId="ADAL" clId="{30649623-26B4-4AEC-B0D3-E48170F79092}" dt="2022-06-16T13:54:05.706" v="407" actId="2696"/>
        <pc:sldMkLst>
          <pc:docMk/>
          <pc:sldMk cId="2460763577" sldId="270"/>
        </pc:sldMkLst>
      </pc:sldChg>
      <pc:sldChg chg="addSp delSp modSp add mod ord addAnim delAnim modAnim">
        <pc:chgData name="BBZW-Sursee;FMZ; Flury Demian" userId="4c2bbfc5-b418-4bf6-9d63-2cf295053980" providerId="ADAL" clId="{30649623-26B4-4AEC-B0D3-E48170F79092}" dt="2022-05-27T09:28:44.915" v="406" actId="478"/>
        <pc:sldMkLst>
          <pc:docMk/>
          <pc:sldMk cId="2783376824" sldId="271"/>
        </pc:sldMkLst>
        <pc:spChg chg="mod ord">
          <ac:chgData name="BBZW-Sursee;FMZ; Flury Demian" userId="4c2bbfc5-b418-4bf6-9d63-2cf295053980" providerId="ADAL" clId="{30649623-26B4-4AEC-B0D3-E48170F79092}" dt="2022-05-27T08:54:02.934" v="302" actId="26606"/>
          <ac:spMkLst>
            <pc:docMk/>
            <pc:sldMk cId="2783376824" sldId="271"/>
            <ac:spMk id="2" creationId="{B5A11BB3-41A7-4B86-A9AA-900ED89C46A7}"/>
          </ac:spMkLst>
        </pc:spChg>
        <pc:spChg chg="del">
          <ac:chgData name="BBZW-Sursee;FMZ; Flury Demian" userId="4c2bbfc5-b418-4bf6-9d63-2cf295053980" providerId="ADAL" clId="{30649623-26B4-4AEC-B0D3-E48170F79092}" dt="2022-05-27T08:52:35.032" v="292"/>
          <ac:spMkLst>
            <pc:docMk/>
            <pc:sldMk cId="2783376824" sldId="271"/>
            <ac:spMk id="3" creationId="{14313624-205E-41BB-8186-8C390924FC0B}"/>
          </ac:spMkLst>
        </pc:spChg>
        <pc:spChg chg="add del mod">
          <ac:chgData name="BBZW-Sursee;FMZ; Flury Demian" userId="4c2bbfc5-b418-4bf6-9d63-2cf295053980" providerId="ADAL" clId="{30649623-26B4-4AEC-B0D3-E48170F79092}" dt="2022-05-27T08:53:27.481" v="299" actId="478"/>
          <ac:spMkLst>
            <pc:docMk/>
            <pc:sldMk cId="2783376824" sldId="271"/>
            <ac:spMk id="4" creationId="{9069B3EF-66A0-4C44-8065-A2476F417F45}"/>
          </ac:spMkLst>
        </pc:spChg>
        <pc:spChg chg="add del">
          <ac:chgData name="BBZW-Sursee;FMZ; Flury Demian" userId="4c2bbfc5-b418-4bf6-9d63-2cf295053980" providerId="ADAL" clId="{30649623-26B4-4AEC-B0D3-E48170F79092}" dt="2022-05-27T08:54:02.934" v="302" actId="26606"/>
          <ac:spMkLst>
            <pc:docMk/>
            <pc:sldMk cId="2783376824" sldId="271"/>
            <ac:spMk id="8" creationId="{BAD26273-A52B-4DF6-9342-ACD53597AFD8}"/>
          </ac:spMkLst>
        </pc:spChg>
        <pc:spChg chg="add del">
          <ac:chgData name="BBZW-Sursee;FMZ; Flury Demian" userId="4c2bbfc5-b418-4bf6-9d63-2cf295053980" providerId="ADAL" clId="{30649623-26B4-4AEC-B0D3-E48170F79092}" dt="2022-05-27T08:54:02.934" v="302" actId="26606"/>
          <ac:spMkLst>
            <pc:docMk/>
            <pc:sldMk cId="2783376824" sldId="271"/>
            <ac:spMk id="10" creationId="{5A1F2460-3720-4B57-86D1-22BA931437A1}"/>
          </ac:spMkLst>
        </pc:spChg>
        <pc:spChg chg="add del">
          <ac:chgData name="BBZW-Sursee;FMZ; Flury Demian" userId="4c2bbfc5-b418-4bf6-9d63-2cf295053980" providerId="ADAL" clId="{30649623-26B4-4AEC-B0D3-E48170F79092}" dt="2022-05-27T08:52:42.394" v="295" actId="26606"/>
          <ac:spMkLst>
            <pc:docMk/>
            <pc:sldMk cId="2783376824" sldId="271"/>
            <ac:spMk id="73" creationId="{368F9D89-54B8-41F8-8839-49992D645882}"/>
          </ac:spMkLst>
        </pc:spChg>
        <pc:spChg chg="add del">
          <ac:chgData name="BBZW-Sursee;FMZ; Flury Demian" userId="4c2bbfc5-b418-4bf6-9d63-2cf295053980" providerId="ADAL" clId="{30649623-26B4-4AEC-B0D3-E48170F79092}" dt="2022-05-27T08:52:42.394" v="295" actId="26606"/>
          <ac:spMkLst>
            <pc:docMk/>
            <pc:sldMk cId="2783376824" sldId="271"/>
            <ac:spMk id="75" creationId="{F2EB764E-4EF9-4AB3-9ACB-6FFF21C3E849}"/>
          </ac:spMkLst>
        </pc:spChg>
        <pc:spChg chg="add del">
          <ac:chgData name="BBZW-Sursee;FMZ; Flury Demian" userId="4c2bbfc5-b418-4bf6-9d63-2cf295053980" providerId="ADAL" clId="{30649623-26B4-4AEC-B0D3-E48170F79092}" dt="2022-05-27T08:52:42.394" v="295" actId="26606"/>
          <ac:spMkLst>
            <pc:docMk/>
            <pc:sldMk cId="2783376824" sldId="271"/>
            <ac:spMk id="77" creationId="{D3D27CB3-A194-4D33-8FF6-0B71CA5A348A}"/>
          </ac:spMkLst>
        </pc:spChg>
        <pc:spChg chg="add del">
          <ac:chgData name="BBZW-Sursee;FMZ; Flury Demian" userId="4c2bbfc5-b418-4bf6-9d63-2cf295053980" providerId="ADAL" clId="{30649623-26B4-4AEC-B0D3-E48170F79092}" dt="2022-05-27T08:52:42.394" v="295" actId="26606"/>
          <ac:spMkLst>
            <pc:docMk/>
            <pc:sldMk cId="2783376824" sldId="271"/>
            <ac:spMk id="79" creationId="{19D0E688-E23E-43B0-9C68-AE7A8634309E}"/>
          </ac:spMkLst>
        </pc:spChg>
        <pc:spChg chg="add del">
          <ac:chgData name="BBZW-Sursee;FMZ; Flury Demian" userId="4c2bbfc5-b418-4bf6-9d63-2cf295053980" providerId="ADAL" clId="{30649623-26B4-4AEC-B0D3-E48170F79092}" dt="2022-05-27T08:52:42.394" v="295" actId="26606"/>
          <ac:spMkLst>
            <pc:docMk/>
            <pc:sldMk cId="2783376824" sldId="271"/>
            <ac:spMk id="81" creationId="{16A81337-D121-4D4C-AF57-21F875DFBC3B}"/>
          </ac:spMkLst>
        </pc:spChg>
        <pc:spChg chg="add del">
          <ac:chgData name="BBZW-Sursee;FMZ; Flury Demian" userId="4c2bbfc5-b418-4bf6-9d63-2cf295053980" providerId="ADAL" clId="{30649623-26B4-4AEC-B0D3-E48170F79092}" dt="2022-05-27T08:52:42.394" v="295" actId="26606"/>
          <ac:spMkLst>
            <pc:docMk/>
            <pc:sldMk cId="2783376824" sldId="271"/>
            <ac:spMk id="1030" creationId="{E1E2435E-79B3-D4D3-E520-D4B5AAA6C03A}"/>
          </ac:spMkLst>
        </pc:spChg>
        <pc:spChg chg="add del">
          <ac:chgData name="BBZW-Sursee;FMZ; Flury Demian" userId="4c2bbfc5-b418-4bf6-9d63-2cf295053980" providerId="ADAL" clId="{30649623-26B4-4AEC-B0D3-E48170F79092}" dt="2022-05-27T08:54:02.934" v="302" actId="26606"/>
          <ac:spMkLst>
            <pc:docMk/>
            <pc:sldMk cId="2783376824" sldId="271"/>
            <ac:spMk id="1031" creationId="{8EF32ACB-37F7-4E27-BDBC-67A94864F506}"/>
          </ac:spMkLst>
        </pc:spChg>
        <pc:spChg chg="add del">
          <ac:chgData name="BBZW-Sursee;FMZ; Flury Demian" userId="4c2bbfc5-b418-4bf6-9d63-2cf295053980" providerId="ADAL" clId="{30649623-26B4-4AEC-B0D3-E48170F79092}" dt="2022-05-27T08:54:02.934" v="302" actId="26606"/>
          <ac:spMkLst>
            <pc:docMk/>
            <pc:sldMk cId="2783376824" sldId="271"/>
            <ac:spMk id="1032" creationId="{640449D5-DE6C-45AB-811E-29321C591CD6}"/>
          </ac:spMkLst>
        </pc:spChg>
        <pc:picChg chg="del">
          <ac:chgData name="BBZW-Sursee;FMZ; Flury Demian" userId="4c2bbfc5-b418-4bf6-9d63-2cf295053980" providerId="ADAL" clId="{30649623-26B4-4AEC-B0D3-E48170F79092}" dt="2022-05-27T09:28:43.350" v="405" actId="478"/>
          <ac:picMkLst>
            <pc:docMk/>
            <pc:sldMk cId="2783376824" sldId="271"/>
            <ac:picMk id="16" creationId="{E10AAE05-9551-9026-4A07-426F72F4794E}"/>
          </ac:picMkLst>
        </pc:picChg>
        <pc:picChg chg="del">
          <ac:chgData name="BBZW-Sursee;FMZ; Flury Demian" userId="4c2bbfc5-b418-4bf6-9d63-2cf295053980" providerId="ADAL" clId="{30649623-26B4-4AEC-B0D3-E48170F79092}" dt="2022-05-27T09:28:44.915" v="406" actId="478"/>
          <ac:picMkLst>
            <pc:docMk/>
            <pc:sldMk cId="2783376824" sldId="271"/>
            <ac:picMk id="18" creationId="{8D9ABCDC-05AD-91AE-3125-EEAB1DFBB739}"/>
          </ac:picMkLst>
        </pc:picChg>
        <pc:picChg chg="del">
          <ac:chgData name="BBZW-Sursee;FMZ; Flury Demian" userId="4c2bbfc5-b418-4bf6-9d63-2cf295053980" providerId="ADAL" clId="{30649623-26B4-4AEC-B0D3-E48170F79092}" dt="2022-05-27T09:28:41.968" v="403" actId="478"/>
          <ac:picMkLst>
            <pc:docMk/>
            <pc:sldMk cId="2783376824" sldId="271"/>
            <ac:picMk id="33" creationId="{908D716F-C097-F1BD-DB62-2236947EC4F5}"/>
          </ac:picMkLst>
        </pc:picChg>
        <pc:picChg chg="del">
          <ac:chgData name="BBZW-Sursee;FMZ; Flury Demian" userId="4c2bbfc5-b418-4bf6-9d63-2cf295053980" providerId="ADAL" clId="{30649623-26B4-4AEC-B0D3-E48170F79092}" dt="2022-05-27T09:28:40.535" v="402" actId="478"/>
          <ac:picMkLst>
            <pc:docMk/>
            <pc:sldMk cId="2783376824" sldId="271"/>
            <ac:picMk id="34" creationId="{A1DE7D53-8E9F-9D00-9ED6-2BD8BB120F2D}"/>
          </ac:picMkLst>
        </pc:picChg>
        <pc:picChg chg="del">
          <ac:chgData name="BBZW-Sursee;FMZ; Flury Demian" userId="4c2bbfc5-b418-4bf6-9d63-2cf295053980" providerId="ADAL" clId="{30649623-26B4-4AEC-B0D3-E48170F79092}" dt="2022-05-27T09:28:42.893" v="404" actId="478"/>
          <ac:picMkLst>
            <pc:docMk/>
            <pc:sldMk cId="2783376824" sldId="271"/>
            <ac:picMk id="35" creationId="{F0D66693-9A0B-C58B-003E-09AD7F83BC1B}"/>
          </ac:picMkLst>
        </pc:picChg>
        <pc:picChg chg="add del mod">
          <ac:chgData name="BBZW-Sursee;FMZ; Flury Demian" userId="4c2bbfc5-b418-4bf6-9d63-2cf295053980" providerId="ADAL" clId="{30649623-26B4-4AEC-B0D3-E48170F79092}" dt="2022-05-27T08:52:45.430" v="296" actId="478"/>
          <ac:picMkLst>
            <pc:docMk/>
            <pc:sldMk cId="2783376824" sldId="271"/>
            <ac:picMk id="1026" creationId="{16925FC1-01DE-45B8-9473-7F175C88763A}"/>
          </ac:picMkLst>
        </pc:picChg>
        <pc:picChg chg="add mod">
          <ac:chgData name="BBZW-Sursee;FMZ; Flury Demian" userId="4c2bbfc5-b418-4bf6-9d63-2cf295053980" providerId="ADAL" clId="{30649623-26B4-4AEC-B0D3-E48170F79092}" dt="2022-05-27T08:58:23.922" v="386" actId="339"/>
          <ac:picMkLst>
            <pc:docMk/>
            <pc:sldMk cId="2783376824" sldId="271"/>
            <ac:picMk id="1028" creationId="{5CD05873-2390-4B25-A699-AF342CF0C580}"/>
          </ac:picMkLst>
        </pc:picChg>
        <pc:picChg chg="add mod">
          <ac:chgData name="BBZW-Sursee;FMZ; Flury Demian" userId="4c2bbfc5-b418-4bf6-9d63-2cf295053980" providerId="ADAL" clId="{30649623-26B4-4AEC-B0D3-E48170F79092}" dt="2022-05-27T09:22:38.620" v="401" actId="1076"/>
          <ac:picMkLst>
            <pc:docMk/>
            <pc:sldMk cId="2783376824" sldId="271"/>
            <ac:picMk id="2050" creationId="{ED19959B-8DDE-40A0-B2D4-90B839FA7C78}"/>
          </ac:picMkLst>
        </pc:picChg>
      </pc:sldChg>
      <pc:sldChg chg="modSp add mod ord modAnim">
        <pc:chgData name="BBZW-Sursee;FMZ; Flury Demian" userId="4c2bbfc5-b418-4bf6-9d63-2cf295053980" providerId="ADAL" clId="{30649623-26B4-4AEC-B0D3-E48170F79092}" dt="2022-06-16T20:33:27.447" v="1274"/>
        <pc:sldMkLst>
          <pc:docMk/>
          <pc:sldMk cId="3610838331" sldId="272"/>
        </pc:sldMkLst>
        <pc:spChg chg="mod">
          <ac:chgData name="BBZW-Sursee;FMZ; Flury Demian" userId="4c2bbfc5-b418-4bf6-9d63-2cf295053980" providerId="ADAL" clId="{30649623-26B4-4AEC-B0D3-E48170F79092}" dt="2022-06-16T14:00:14.199" v="540" actId="20577"/>
          <ac:spMkLst>
            <pc:docMk/>
            <pc:sldMk cId="3610838331" sldId="272"/>
            <ac:spMk id="2" creationId="{C7840251-E201-4DD4-98EA-CF90C2150C20}"/>
          </ac:spMkLst>
        </pc:spChg>
        <pc:spChg chg="mod">
          <ac:chgData name="BBZW-Sursee;FMZ; Flury Demian" userId="4c2bbfc5-b418-4bf6-9d63-2cf295053980" providerId="ADAL" clId="{30649623-26B4-4AEC-B0D3-E48170F79092}" dt="2022-06-16T14:01:55.913" v="579" actId="20577"/>
          <ac:spMkLst>
            <pc:docMk/>
            <pc:sldMk cId="3610838331" sldId="272"/>
            <ac:spMk id="3" creationId="{A6B541FF-A485-48F1-B5F1-F4DEB19C4D61}"/>
          </ac:spMkLst>
        </pc:spChg>
      </pc:sldChg>
      <pc:sldChg chg="addSp delSp modSp add mod modAnim">
        <pc:chgData name="BBZW-Sursee;FMZ; Flury Demian" userId="4c2bbfc5-b418-4bf6-9d63-2cf295053980" providerId="ADAL" clId="{30649623-26B4-4AEC-B0D3-E48170F79092}" dt="2022-06-16T20:30:11.358" v="1151" actId="27636"/>
        <pc:sldMkLst>
          <pc:docMk/>
          <pc:sldMk cId="927528259" sldId="273"/>
        </pc:sldMkLst>
        <pc:spChg chg="mod">
          <ac:chgData name="BBZW-Sursee;FMZ; Flury Demian" userId="4c2bbfc5-b418-4bf6-9d63-2cf295053980" providerId="ADAL" clId="{30649623-26B4-4AEC-B0D3-E48170F79092}" dt="2022-06-16T20:30:11.358" v="1151" actId="27636"/>
          <ac:spMkLst>
            <pc:docMk/>
            <pc:sldMk cId="927528259" sldId="273"/>
            <ac:spMk id="2" creationId="{C7840251-E201-4DD4-98EA-CF90C2150C20}"/>
          </ac:spMkLst>
        </pc:spChg>
        <pc:spChg chg="del mod">
          <ac:chgData name="BBZW-Sursee;FMZ; Flury Demian" userId="4c2bbfc5-b418-4bf6-9d63-2cf295053980" providerId="ADAL" clId="{30649623-26B4-4AEC-B0D3-E48170F79092}" dt="2022-06-16T15:33:57.435" v="973" actId="22"/>
          <ac:spMkLst>
            <pc:docMk/>
            <pc:sldMk cId="927528259" sldId="273"/>
            <ac:spMk id="3" creationId="{A6B541FF-A485-48F1-B5F1-F4DEB19C4D61}"/>
          </ac:spMkLst>
        </pc:spChg>
        <pc:picChg chg="add mod ord">
          <ac:chgData name="BBZW-Sursee;FMZ; Flury Demian" userId="4c2bbfc5-b418-4bf6-9d63-2cf295053980" providerId="ADAL" clId="{30649623-26B4-4AEC-B0D3-E48170F79092}" dt="2022-06-16T19:01:28.783" v="980" actId="1076"/>
          <ac:picMkLst>
            <pc:docMk/>
            <pc:sldMk cId="927528259" sldId="273"/>
            <ac:picMk id="5" creationId="{F91E0429-5567-4E57-A69F-DAC298EAA52A}"/>
          </ac:picMkLst>
        </pc:picChg>
        <pc:cxnChg chg="add mod">
          <ac:chgData name="BBZW-Sursee;FMZ; Flury Demian" userId="4c2bbfc5-b418-4bf6-9d63-2cf295053980" providerId="ADAL" clId="{30649623-26B4-4AEC-B0D3-E48170F79092}" dt="2022-06-16T20:21:36.303" v="997" actId="14100"/>
          <ac:cxnSpMkLst>
            <pc:docMk/>
            <pc:sldMk cId="927528259" sldId="273"/>
            <ac:cxnSpMk id="7" creationId="{D2213078-14B5-4537-9377-19372A1BB932}"/>
          </ac:cxnSpMkLst>
        </pc:cxnChg>
        <pc:cxnChg chg="add mod">
          <ac:chgData name="BBZW-Sursee;FMZ; Flury Demian" userId="4c2bbfc5-b418-4bf6-9d63-2cf295053980" providerId="ADAL" clId="{30649623-26B4-4AEC-B0D3-E48170F79092}" dt="2022-06-16T20:21:17.291" v="993" actId="14100"/>
          <ac:cxnSpMkLst>
            <pc:docMk/>
            <pc:sldMk cId="927528259" sldId="273"/>
            <ac:cxnSpMk id="11" creationId="{124129ED-4CC2-4B02-8D5A-80152D2AF39A}"/>
          </ac:cxnSpMkLst>
        </pc:cxnChg>
        <pc:cxnChg chg="add mod">
          <ac:chgData name="BBZW-Sursee;FMZ; Flury Demian" userId="4c2bbfc5-b418-4bf6-9d63-2cf295053980" providerId="ADAL" clId="{30649623-26B4-4AEC-B0D3-E48170F79092}" dt="2022-06-16T20:21:24.719" v="995" actId="14100"/>
          <ac:cxnSpMkLst>
            <pc:docMk/>
            <pc:sldMk cId="927528259" sldId="273"/>
            <ac:cxnSpMk id="13" creationId="{94B6F91A-FFA0-454A-85C3-98BCE98215F8}"/>
          </ac:cxnSpMkLst>
        </pc:cxnChg>
      </pc:sldChg>
      <pc:sldChg chg="modSp add mod ord modAnim">
        <pc:chgData name="BBZW-Sursee;FMZ; Flury Demian" userId="4c2bbfc5-b418-4bf6-9d63-2cf295053980" providerId="ADAL" clId="{30649623-26B4-4AEC-B0D3-E48170F79092}" dt="2022-06-16T20:33:25.614" v="1273"/>
        <pc:sldMkLst>
          <pc:docMk/>
          <pc:sldMk cId="2555428607" sldId="274"/>
        </pc:sldMkLst>
        <pc:spChg chg="mod">
          <ac:chgData name="BBZW-Sursee;FMZ; Flury Demian" userId="4c2bbfc5-b418-4bf6-9d63-2cf295053980" providerId="ADAL" clId="{30649623-26B4-4AEC-B0D3-E48170F79092}" dt="2022-06-16T14:03:06.282" v="599" actId="20577"/>
          <ac:spMkLst>
            <pc:docMk/>
            <pc:sldMk cId="2555428607" sldId="274"/>
            <ac:spMk id="2" creationId="{C7840251-E201-4DD4-98EA-CF90C2150C20}"/>
          </ac:spMkLst>
        </pc:spChg>
        <pc:spChg chg="mod">
          <ac:chgData name="BBZW-Sursee;FMZ; Flury Demian" userId="4c2bbfc5-b418-4bf6-9d63-2cf295053980" providerId="ADAL" clId="{30649623-26B4-4AEC-B0D3-E48170F79092}" dt="2022-06-16T14:04:26.360" v="754" actId="20577"/>
          <ac:spMkLst>
            <pc:docMk/>
            <pc:sldMk cId="2555428607" sldId="274"/>
            <ac:spMk id="3" creationId="{A6B541FF-A485-48F1-B5F1-F4DEB19C4D61}"/>
          </ac:spMkLst>
        </pc:spChg>
      </pc:sldChg>
      <pc:sldChg chg="addSp delSp modSp add mod modAnim">
        <pc:chgData name="BBZW-Sursee;FMZ; Flury Demian" userId="4c2bbfc5-b418-4bf6-9d63-2cf295053980" providerId="ADAL" clId="{30649623-26B4-4AEC-B0D3-E48170F79092}" dt="2022-06-16T20:24:32.704" v="1018"/>
        <pc:sldMkLst>
          <pc:docMk/>
          <pc:sldMk cId="2672531748" sldId="275"/>
        </pc:sldMkLst>
        <pc:spChg chg="mod">
          <ac:chgData name="BBZW-Sursee;FMZ; Flury Demian" userId="4c2bbfc5-b418-4bf6-9d63-2cf295053980" providerId="ADAL" clId="{30649623-26B4-4AEC-B0D3-E48170F79092}" dt="2022-06-16T14:18:21.288" v="838" actId="20577"/>
          <ac:spMkLst>
            <pc:docMk/>
            <pc:sldMk cId="2672531748" sldId="275"/>
            <ac:spMk id="2" creationId="{C7840251-E201-4DD4-98EA-CF90C2150C20}"/>
          </ac:spMkLst>
        </pc:spChg>
        <pc:spChg chg="del mod">
          <ac:chgData name="BBZW-Sursee;FMZ; Flury Demian" userId="4c2bbfc5-b418-4bf6-9d63-2cf295053980" providerId="ADAL" clId="{30649623-26B4-4AEC-B0D3-E48170F79092}" dt="2022-06-16T20:22:27.322" v="999" actId="22"/>
          <ac:spMkLst>
            <pc:docMk/>
            <pc:sldMk cId="2672531748" sldId="275"/>
            <ac:spMk id="3" creationId="{A6B541FF-A485-48F1-B5F1-F4DEB19C4D61}"/>
          </ac:spMkLst>
        </pc:spChg>
        <pc:picChg chg="add mod ord">
          <ac:chgData name="BBZW-Sursee;FMZ; Flury Demian" userId="4c2bbfc5-b418-4bf6-9d63-2cf295053980" providerId="ADAL" clId="{30649623-26B4-4AEC-B0D3-E48170F79092}" dt="2022-06-16T20:22:41.595" v="1002" actId="1076"/>
          <ac:picMkLst>
            <pc:docMk/>
            <pc:sldMk cId="2672531748" sldId="275"/>
            <ac:picMk id="5" creationId="{5645B62F-53A7-4A5C-8566-4AABF5051503}"/>
          </ac:picMkLst>
        </pc:picChg>
        <pc:cxnChg chg="add">
          <ac:chgData name="BBZW-Sursee;FMZ; Flury Demian" userId="4c2bbfc5-b418-4bf6-9d63-2cf295053980" providerId="ADAL" clId="{30649623-26B4-4AEC-B0D3-E48170F79092}" dt="2022-06-16T20:23:02.103" v="1003" actId="11529"/>
          <ac:cxnSpMkLst>
            <pc:docMk/>
            <pc:sldMk cId="2672531748" sldId="275"/>
            <ac:cxnSpMk id="7" creationId="{CE05A0DF-AC69-44AC-A615-2BD6A41D6E1A}"/>
          </ac:cxnSpMkLst>
        </pc:cxnChg>
        <pc:cxnChg chg="add mod">
          <ac:chgData name="BBZW-Sursee;FMZ; Flury Demian" userId="4c2bbfc5-b418-4bf6-9d63-2cf295053980" providerId="ADAL" clId="{30649623-26B4-4AEC-B0D3-E48170F79092}" dt="2022-06-16T20:23:13.234" v="1006" actId="14100"/>
          <ac:cxnSpMkLst>
            <pc:docMk/>
            <pc:sldMk cId="2672531748" sldId="275"/>
            <ac:cxnSpMk id="11" creationId="{EB9E1802-415C-4625-90D2-060D61F714B3}"/>
          </ac:cxnSpMkLst>
        </pc:cxnChg>
        <pc:cxnChg chg="add mod">
          <ac:chgData name="BBZW-Sursee;FMZ; Flury Demian" userId="4c2bbfc5-b418-4bf6-9d63-2cf295053980" providerId="ADAL" clId="{30649623-26B4-4AEC-B0D3-E48170F79092}" dt="2022-06-16T20:23:28.279" v="1009" actId="14100"/>
          <ac:cxnSpMkLst>
            <pc:docMk/>
            <pc:sldMk cId="2672531748" sldId="275"/>
            <ac:cxnSpMk id="12" creationId="{4AE3C84B-2546-4A6B-95AB-7C5B4E2DF394}"/>
          </ac:cxnSpMkLst>
        </pc:cxnChg>
        <pc:cxnChg chg="add mod">
          <ac:chgData name="BBZW-Sursee;FMZ; Flury Demian" userId="4c2bbfc5-b418-4bf6-9d63-2cf295053980" providerId="ADAL" clId="{30649623-26B4-4AEC-B0D3-E48170F79092}" dt="2022-06-16T20:24:08.977" v="1014" actId="14100"/>
          <ac:cxnSpMkLst>
            <pc:docMk/>
            <pc:sldMk cId="2672531748" sldId="275"/>
            <ac:cxnSpMk id="14" creationId="{F0D51D70-58D2-49E6-B2F6-81C792B25A93}"/>
          </ac:cxnSpMkLst>
        </pc:cxnChg>
      </pc:sldChg>
      <pc:sldChg chg="addSp delSp modSp add mod">
        <pc:chgData name="BBZW-Sursee;FMZ; Flury Demian" userId="4c2bbfc5-b418-4bf6-9d63-2cf295053980" providerId="ADAL" clId="{30649623-26B4-4AEC-B0D3-E48170F79092}" dt="2022-06-16T20:29:35.245" v="1129" actId="1076"/>
        <pc:sldMkLst>
          <pc:docMk/>
          <pc:sldMk cId="1984168609" sldId="276"/>
        </pc:sldMkLst>
        <pc:spChg chg="mod">
          <ac:chgData name="BBZW-Sursee;FMZ; Flury Demian" userId="4c2bbfc5-b418-4bf6-9d63-2cf295053980" providerId="ADAL" clId="{30649623-26B4-4AEC-B0D3-E48170F79092}" dt="2022-06-16T14:18:30.359" v="853" actId="20577"/>
          <ac:spMkLst>
            <pc:docMk/>
            <pc:sldMk cId="1984168609" sldId="276"/>
            <ac:spMk id="2" creationId="{C7840251-E201-4DD4-98EA-CF90C2150C20}"/>
          </ac:spMkLst>
        </pc:spChg>
        <pc:spChg chg="del mod">
          <ac:chgData name="BBZW-Sursee;FMZ; Flury Demian" userId="4c2bbfc5-b418-4bf6-9d63-2cf295053980" providerId="ADAL" clId="{30649623-26B4-4AEC-B0D3-E48170F79092}" dt="2022-06-16T20:29:26.735" v="1127" actId="22"/>
          <ac:spMkLst>
            <pc:docMk/>
            <pc:sldMk cId="1984168609" sldId="276"/>
            <ac:spMk id="3" creationId="{A6B541FF-A485-48F1-B5F1-F4DEB19C4D61}"/>
          </ac:spMkLst>
        </pc:spChg>
        <pc:picChg chg="add mod ord">
          <ac:chgData name="BBZW-Sursee;FMZ; Flury Demian" userId="4c2bbfc5-b418-4bf6-9d63-2cf295053980" providerId="ADAL" clId="{30649623-26B4-4AEC-B0D3-E48170F79092}" dt="2022-06-16T20:29:35.245" v="1129" actId="1076"/>
          <ac:picMkLst>
            <pc:docMk/>
            <pc:sldMk cId="1984168609" sldId="276"/>
            <ac:picMk id="5" creationId="{F046D8F5-DEB5-4073-AF45-F46ECF0E85F9}"/>
          </ac:picMkLst>
        </pc:picChg>
      </pc:sldChg>
      <pc:sldChg chg="modSp add mod modAnim">
        <pc:chgData name="BBZW-Sursee;FMZ; Flury Demian" userId="4c2bbfc5-b418-4bf6-9d63-2cf295053980" providerId="ADAL" clId="{30649623-26B4-4AEC-B0D3-E48170F79092}" dt="2022-06-16T20:35:42.341" v="1352" actId="20577"/>
        <pc:sldMkLst>
          <pc:docMk/>
          <pc:sldMk cId="3098869288" sldId="277"/>
        </pc:sldMkLst>
        <pc:spChg chg="mod">
          <ac:chgData name="BBZW-Sursee;FMZ; Flury Demian" userId="4c2bbfc5-b418-4bf6-9d63-2cf295053980" providerId="ADAL" clId="{30649623-26B4-4AEC-B0D3-E48170F79092}" dt="2022-06-16T14:41:40.999" v="865" actId="20577"/>
          <ac:spMkLst>
            <pc:docMk/>
            <pc:sldMk cId="3098869288" sldId="277"/>
            <ac:spMk id="2" creationId="{C7840251-E201-4DD4-98EA-CF90C2150C20}"/>
          </ac:spMkLst>
        </pc:spChg>
        <pc:spChg chg="mod">
          <ac:chgData name="BBZW-Sursee;FMZ; Flury Demian" userId="4c2bbfc5-b418-4bf6-9d63-2cf295053980" providerId="ADAL" clId="{30649623-26B4-4AEC-B0D3-E48170F79092}" dt="2022-06-16T20:35:42.341" v="1352" actId="20577"/>
          <ac:spMkLst>
            <pc:docMk/>
            <pc:sldMk cId="3098869288" sldId="277"/>
            <ac:spMk id="3" creationId="{A6B541FF-A485-48F1-B5F1-F4DEB19C4D61}"/>
          </ac:spMkLst>
        </pc:spChg>
      </pc:sldChg>
      <pc:sldChg chg="modSp add mod ord modAnim">
        <pc:chgData name="BBZW-Sursee;FMZ; Flury Demian" userId="4c2bbfc5-b418-4bf6-9d63-2cf295053980" providerId="ADAL" clId="{30649623-26B4-4AEC-B0D3-E48170F79092}" dt="2022-06-17T06:36:57.190" v="1400" actId="20577"/>
        <pc:sldMkLst>
          <pc:docMk/>
          <pc:sldMk cId="2037914096" sldId="278"/>
        </pc:sldMkLst>
        <pc:spChg chg="mod">
          <ac:chgData name="BBZW-Sursee;FMZ; Flury Demian" userId="4c2bbfc5-b418-4bf6-9d63-2cf295053980" providerId="ADAL" clId="{30649623-26B4-4AEC-B0D3-E48170F79092}" dt="2022-06-17T06:36:57.190" v="1400" actId="20577"/>
          <ac:spMkLst>
            <pc:docMk/>
            <pc:sldMk cId="2037914096" sldId="278"/>
            <ac:spMk id="2" creationId="{C7840251-E201-4DD4-98EA-CF90C2150C20}"/>
          </ac:spMkLst>
        </pc:spChg>
        <pc:spChg chg="mod">
          <ac:chgData name="BBZW-Sursee;FMZ; Flury Demian" userId="4c2bbfc5-b418-4bf6-9d63-2cf295053980" providerId="ADAL" clId="{30649623-26B4-4AEC-B0D3-E48170F79092}" dt="2022-06-16T20:33:05.093" v="1271" actId="20577"/>
          <ac:spMkLst>
            <pc:docMk/>
            <pc:sldMk cId="2037914096" sldId="278"/>
            <ac:spMk id="3" creationId="{A6B541FF-A485-48F1-B5F1-F4DEB19C4D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3" r:id="rId6"/>
    <p:sldLayoutId id="2147483728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15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17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175A6C-42B9-4C78-B2C6-83816A33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24455"/>
            <a:ext cx="4406153" cy="3128762"/>
          </a:xfrm>
        </p:spPr>
        <p:txBody>
          <a:bodyPr anchor="t">
            <a:normAutofit/>
          </a:bodyPr>
          <a:lstStyle/>
          <a:p>
            <a:r>
              <a:rPr lang="de-CH" sz="4000"/>
              <a:t>Cookies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5A1B9-FC21-40AF-AFD5-C929AB22E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01" y="5238629"/>
            <a:ext cx="3494219" cy="915874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Von Marvin und Demian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575AD4-5E5F-46ED-82FA-ED7EA8A4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53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Gegenmassnahmen</a:t>
            </a:r>
            <a:br>
              <a:rPr lang="de-CH" sz="4600"/>
            </a:br>
            <a:endParaRPr lang="de-CH" sz="4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41FF-A485-48F1-B5F1-F4DEB19C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28" y="2161215"/>
            <a:ext cx="6755674" cy="3623658"/>
          </a:xfrm>
        </p:spPr>
        <p:txBody>
          <a:bodyPr anchor="ctr">
            <a:normAutofit/>
          </a:bodyPr>
          <a:lstStyle/>
          <a:p>
            <a:r>
              <a:rPr lang="de-CH"/>
              <a:t>Cookies regelmässig löschen</a:t>
            </a:r>
          </a:p>
          <a:p>
            <a:r>
              <a:rPr lang="de-CH"/>
              <a:t>Gutes Antivirusprogramm nutzen</a:t>
            </a:r>
          </a:p>
          <a:p>
            <a:r>
              <a:rPr lang="de-CH"/>
              <a:t>Keine sensiblen Daten speichern</a:t>
            </a:r>
          </a:p>
          <a:p>
            <a:r>
              <a:rPr lang="de-CH"/>
              <a:t>Keine </a:t>
            </a:r>
            <a:r>
              <a:rPr lang="en-CH" err="1"/>
              <a:t>suspekten</a:t>
            </a:r>
            <a:r>
              <a:rPr lang="de-CH"/>
              <a:t> Links anklicken</a:t>
            </a:r>
          </a:p>
        </p:txBody>
      </p:sp>
    </p:spTree>
    <p:extLst>
      <p:ext uri="{BB962C8B-B14F-4D97-AF65-F5344CB8AC3E}">
        <p14:creationId xmlns:p14="http://schemas.microsoft.com/office/powerpoint/2010/main" val="255542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26273-A52B-4DF6-9342-ACD53597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1F2460-3720-4B57-86D1-22BA9314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5428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A11BB3-41A7-4B86-A9AA-900ED89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43100"/>
            <a:ext cx="5410199" cy="3770716"/>
          </a:xfrm>
        </p:spPr>
        <p:txBody>
          <a:bodyPr anchor="b">
            <a:normAutofit/>
          </a:bodyPr>
          <a:lstStyle/>
          <a:p>
            <a:r>
              <a:rPr lang="de-CH" sz="5400"/>
              <a:t>Umsetzung</a:t>
            </a:r>
            <a:br>
              <a:rPr lang="de-CH" sz="5400"/>
            </a:br>
            <a:endParaRPr lang="de-CH" sz="5400"/>
          </a:p>
        </p:txBody>
      </p:sp>
    </p:spTree>
    <p:extLst>
      <p:ext uri="{BB962C8B-B14F-4D97-AF65-F5344CB8AC3E}">
        <p14:creationId xmlns:p14="http://schemas.microsoft.com/office/powerpoint/2010/main" val="278381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Cookies im Code</a:t>
            </a:r>
            <a:br>
              <a:rPr lang="de-CH" sz="4600"/>
            </a:br>
            <a:endParaRPr lang="de-CH" sz="4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41FF-A485-48F1-B5F1-F4DEB19C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28" y="2161215"/>
            <a:ext cx="6755674" cy="3623658"/>
          </a:xfrm>
        </p:spPr>
        <p:txBody>
          <a:bodyPr anchor="ctr">
            <a:normAutofit/>
          </a:bodyPr>
          <a:lstStyle/>
          <a:p>
            <a:r>
              <a:rPr lang="de-CH"/>
              <a:t>Ein langer String</a:t>
            </a:r>
          </a:p>
          <a:p>
            <a:r>
              <a:rPr lang="de-CH"/>
              <a:t>Durch Semikolon getrennt</a:t>
            </a:r>
          </a:p>
          <a:p>
            <a:r>
              <a:rPr lang="de-CH"/>
              <a:t>Automatisch persistent </a:t>
            </a:r>
            <a:r>
              <a:rPr lang="de-CH">
                <a:sym typeface="Wingdings" panose="05000000000000000000" pitchFamily="2" charset="2"/>
              </a:rPr>
              <a:t> </a:t>
            </a:r>
            <a:r>
              <a:rPr lang="de-CH" err="1">
                <a:sym typeface="Wingdings" panose="05000000000000000000" pitchFamily="2" charset="2"/>
              </a:rPr>
              <a:t>expires-Prarmeter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91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2" y="721942"/>
            <a:ext cx="10456005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Cookies erstellen und aktualisieren</a:t>
            </a:r>
            <a:br>
              <a:rPr lang="de-CH" sz="4600"/>
            </a:br>
            <a:endParaRPr lang="de-CH" sz="46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1E0429-5567-4E57-A69F-DAC298EAA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070" y="2965892"/>
            <a:ext cx="8069390" cy="1768810"/>
          </a:xfr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213078-14B5-4537-9377-19372A1BB932}"/>
              </a:ext>
            </a:extLst>
          </p:cNvPr>
          <p:cNvCxnSpPr>
            <a:cxnSpLocks/>
          </p:cNvCxnSpPr>
          <p:nvPr/>
        </p:nvCxnSpPr>
        <p:spPr>
          <a:xfrm>
            <a:off x="5468645" y="3247053"/>
            <a:ext cx="3977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24129ED-4CC2-4B02-8D5A-80152D2AF39A}"/>
              </a:ext>
            </a:extLst>
          </p:cNvPr>
          <p:cNvCxnSpPr>
            <a:cxnSpLocks/>
          </p:cNvCxnSpPr>
          <p:nvPr/>
        </p:nvCxnSpPr>
        <p:spPr>
          <a:xfrm>
            <a:off x="4000053" y="3958747"/>
            <a:ext cx="6227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4B6F91A-FFA0-454A-85C3-98BCE98215F8}"/>
              </a:ext>
            </a:extLst>
          </p:cNvPr>
          <p:cNvCxnSpPr>
            <a:cxnSpLocks/>
          </p:cNvCxnSpPr>
          <p:nvPr/>
        </p:nvCxnSpPr>
        <p:spPr>
          <a:xfrm>
            <a:off x="4000053" y="4473651"/>
            <a:ext cx="7558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2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Cookies lesen</a:t>
            </a:r>
            <a:br>
              <a:rPr lang="de-CH" sz="4600"/>
            </a:br>
            <a:endParaRPr lang="de-CH" sz="46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45B62F-53A7-4A5C-8566-4AABF5051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3367" y="2327582"/>
            <a:ext cx="6112796" cy="3677136"/>
          </a:xfr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E05A0DF-AC69-44AC-A615-2BD6A41D6E1A}"/>
              </a:ext>
            </a:extLst>
          </p:cNvPr>
          <p:cNvCxnSpPr/>
          <p:nvPr/>
        </p:nvCxnSpPr>
        <p:spPr>
          <a:xfrm>
            <a:off x="6270171" y="2575249"/>
            <a:ext cx="989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B9E1802-415C-4625-90D2-060D61F714B3}"/>
              </a:ext>
            </a:extLst>
          </p:cNvPr>
          <p:cNvCxnSpPr>
            <a:cxnSpLocks/>
          </p:cNvCxnSpPr>
          <p:nvPr/>
        </p:nvCxnSpPr>
        <p:spPr>
          <a:xfrm>
            <a:off x="4984388" y="3466715"/>
            <a:ext cx="3777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E3C84B-2546-4A6B-95AB-7C5B4E2DF394}"/>
              </a:ext>
            </a:extLst>
          </p:cNvPr>
          <p:cNvCxnSpPr>
            <a:cxnSpLocks/>
          </p:cNvCxnSpPr>
          <p:nvPr/>
        </p:nvCxnSpPr>
        <p:spPr>
          <a:xfrm>
            <a:off x="5179697" y="3917257"/>
            <a:ext cx="2430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0D51D70-58D2-49E6-B2F6-81C792B25A93}"/>
              </a:ext>
            </a:extLst>
          </p:cNvPr>
          <p:cNvCxnSpPr>
            <a:cxnSpLocks/>
          </p:cNvCxnSpPr>
          <p:nvPr/>
        </p:nvCxnSpPr>
        <p:spPr>
          <a:xfrm>
            <a:off x="5299545" y="5062477"/>
            <a:ext cx="520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3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Cookies löschen</a:t>
            </a:r>
            <a:br>
              <a:rPr lang="de-CH" sz="4600"/>
            </a:br>
            <a:endParaRPr lang="de-CH" sz="46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046D8F5-DEB5-4073-AF45-F46ECF0E8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5501" y="3328560"/>
            <a:ext cx="7533870" cy="329040"/>
          </a:xfrm>
        </p:spPr>
      </p:pic>
    </p:spTree>
    <p:extLst>
      <p:ext uri="{BB962C8B-B14F-4D97-AF65-F5344CB8AC3E}">
        <p14:creationId xmlns:p14="http://schemas.microsoft.com/office/powerpoint/2010/main" val="198416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Eure Aufgabe</a:t>
            </a:r>
            <a:br>
              <a:rPr lang="de-CH" sz="4600"/>
            </a:br>
            <a:endParaRPr lang="de-CH" sz="4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41FF-A485-48F1-B5F1-F4DEB19C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28" y="2161215"/>
            <a:ext cx="6755674" cy="3623658"/>
          </a:xfrm>
        </p:spPr>
        <p:txBody>
          <a:bodyPr anchor="ctr">
            <a:normAutofit/>
          </a:bodyPr>
          <a:lstStyle/>
          <a:p>
            <a:r>
              <a:rPr lang="de-CH"/>
              <a:t>Repository </a:t>
            </a:r>
            <a:r>
              <a:rPr lang="de-CH" err="1"/>
              <a:t>forken</a:t>
            </a:r>
            <a:r>
              <a:rPr lang="de-CH"/>
              <a:t> (vortrag-gruppe-c-cookies)</a:t>
            </a:r>
          </a:p>
          <a:p>
            <a:r>
              <a:rPr lang="de-CH" err="1"/>
              <a:t>cookiesClicked</a:t>
            </a:r>
            <a:r>
              <a:rPr lang="de-CH"/>
              <a:t>-Funktion</a:t>
            </a:r>
          </a:p>
          <a:p>
            <a:r>
              <a:rPr lang="de-CH" err="1"/>
              <a:t>cookiesAccepted</a:t>
            </a:r>
            <a:r>
              <a:rPr lang="de-CH"/>
              <a:t>-Funktion</a:t>
            </a:r>
          </a:p>
          <a:p>
            <a:r>
              <a:rPr lang="de-CH"/>
              <a:t>Bei Fragen stehen wir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9886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26273-A52B-4DF6-9342-ACD53597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1F2460-3720-4B57-86D1-22BA9314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5428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A11BB3-41A7-4B86-A9AA-900ED89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43100"/>
            <a:ext cx="5410199" cy="3770716"/>
          </a:xfrm>
        </p:spPr>
        <p:txBody>
          <a:bodyPr anchor="b">
            <a:normAutofit/>
          </a:bodyPr>
          <a:lstStyle/>
          <a:p>
            <a:r>
              <a:rPr lang="de-CH" sz="5400"/>
              <a:t>Inhalt</a:t>
            </a:r>
            <a:br>
              <a:rPr lang="de-CH" sz="5400"/>
            </a:br>
            <a:endParaRPr lang="de-CH" sz="5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13624-205E-41BB-8186-8C390924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33" y="1019695"/>
            <a:ext cx="4641167" cy="5152506"/>
          </a:xfrm>
        </p:spPr>
        <p:txBody>
          <a:bodyPr anchor="ctr">
            <a:normAutofit/>
          </a:bodyPr>
          <a:lstStyle/>
          <a:p>
            <a:r>
              <a:rPr lang="de-CH"/>
              <a:t>Was sind Cookies?</a:t>
            </a:r>
          </a:p>
          <a:p>
            <a:r>
              <a:rPr lang="de-CH"/>
              <a:t>Cookie </a:t>
            </a:r>
            <a:r>
              <a:rPr lang="de-CH" err="1"/>
              <a:t>Consent</a:t>
            </a:r>
            <a:r>
              <a:rPr lang="de-CH"/>
              <a:t> / Datenschutz</a:t>
            </a:r>
          </a:p>
          <a:p>
            <a:r>
              <a:rPr lang="de-CH"/>
              <a:t>Cookie Theft</a:t>
            </a:r>
          </a:p>
          <a:p>
            <a:r>
              <a:rPr lang="de-CH"/>
              <a:t>Umsetzung</a:t>
            </a:r>
          </a:p>
          <a:p>
            <a:r>
              <a:rPr lang="de-CH"/>
              <a:t>Aufgabe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55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26273-A52B-4DF6-9342-ACD53597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1F2460-3720-4B57-86D1-22BA9314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5428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A11BB3-41A7-4B86-A9AA-900ED89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43100"/>
            <a:ext cx="5410199" cy="3770716"/>
          </a:xfrm>
        </p:spPr>
        <p:txBody>
          <a:bodyPr anchor="b">
            <a:normAutofit/>
          </a:bodyPr>
          <a:lstStyle/>
          <a:p>
            <a:r>
              <a:rPr lang="de-CH" sz="5400"/>
              <a:t>Was sind Cookies?</a:t>
            </a:r>
            <a:br>
              <a:rPr lang="de-CH" sz="5400"/>
            </a:br>
            <a:endParaRPr lang="de-CH" sz="5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13624-205E-41BB-8186-8C390924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33" y="1019695"/>
            <a:ext cx="4641167" cy="5152506"/>
          </a:xfrm>
        </p:spPr>
        <p:txBody>
          <a:bodyPr anchor="ctr">
            <a:normAutofit/>
          </a:bodyPr>
          <a:lstStyle/>
          <a:p>
            <a:r>
              <a:rPr lang="en-US" err="1"/>
              <a:t>Datenpakete</a:t>
            </a:r>
            <a:endParaRPr lang="en-US"/>
          </a:p>
          <a:p>
            <a:r>
              <a:rPr lang="en-US" err="1"/>
              <a:t>Speicherung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Browser</a:t>
            </a:r>
          </a:p>
          <a:p>
            <a:r>
              <a:rPr lang="en-US" err="1"/>
              <a:t>Notizen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spezifischen</a:t>
            </a:r>
            <a:r>
              <a:rPr lang="en-US"/>
              <a:t> Clients</a:t>
            </a:r>
          </a:p>
          <a:p>
            <a:r>
              <a:rPr lang="en-US" err="1"/>
              <a:t>notwendig</a:t>
            </a:r>
            <a:r>
              <a:rPr lang="en-US"/>
              <a:t> /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notwendig</a:t>
            </a:r>
            <a:endParaRPr lang="en-US"/>
          </a:p>
          <a:p>
            <a:pPr marL="0" indent="0">
              <a:buNone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66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Einsatzbeispiele</a:t>
            </a:r>
            <a:br>
              <a:rPr lang="de-CH" sz="4600"/>
            </a:br>
            <a:endParaRPr lang="de-CH" sz="4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41FF-A485-48F1-B5F1-F4DEB19C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28" y="2161215"/>
            <a:ext cx="6755674" cy="3623658"/>
          </a:xfrm>
        </p:spPr>
        <p:txBody>
          <a:bodyPr anchor="ctr">
            <a:normAutofit/>
          </a:bodyPr>
          <a:lstStyle/>
          <a:p>
            <a:r>
              <a:rPr lang="de-CH"/>
              <a:t>Abspeicherung von Einstellungen</a:t>
            </a:r>
          </a:p>
          <a:p>
            <a:r>
              <a:rPr lang="de-CH"/>
              <a:t>Warenkörbe</a:t>
            </a:r>
          </a:p>
          <a:p>
            <a:r>
              <a:rPr lang="de-CH"/>
              <a:t>Automatische Anmeldung</a:t>
            </a:r>
          </a:p>
          <a:p>
            <a:r>
              <a:rPr lang="de-CH"/>
              <a:t>Tracken von Surfverhalten</a:t>
            </a:r>
          </a:p>
          <a:p>
            <a:r>
              <a:rPr lang="de-CH"/>
              <a:t>Personalisierte Werbung</a:t>
            </a:r>
          </a:p>
        </p:txBody>
      </p:sp>
    </p:spTree>
    <p:extLst>
      <p:ext uri="{BB962C8B-B14F-4D97-AF65-F5344CB8AC3E}">
        <p14:creationId xmlns:p14="http://schemas.microsoft.com/office/powerpoint/2010/main" val="6985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26273-A52B-4DF6-9342-ACD53597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1F2460-3720-4B57-86D1-22BA9314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5428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A11BB3-41A7-4B86-A9AA-900ED89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43100"/>
            <a:ext cx="5410199" cy="3770716"/>
          </a:xfrm>
        </p:spPr>
        <p:txBody>
          <a:bodyPr anchor="b">
            <a:normAutofit/>
          </a:bodyPr>
          <a:lstStyle/>
          <a:p>
            <a:r>
              <a:rPr lang="de-CH" sz="5400"/>
              <a:t>Cookie </a:t>
            </a:r>
            <a:r>
              <a:rPr lang="de-CH" sz="5400" err="1"/>
              <a:t>Consent</a:t>
            </a:r>
            <a:br>
              <a:rPr lang="de-CH" sz="5400"/>
            </a:br>
            <a:endParaRPr lang="de-CH" sz="540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308183A-B892-4244-A231-77E0C9A9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9780" y="1019175"/>
            <a:ext cx="3762390" cy="5153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705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800"/>
              <a:t>Rechtliche Merkpunkte</a:t>
            </a:r>
            <a:br>
              <a:rPr lang="de-CH" sz="4800"/>
            </a:br>
            <a:endParaRPr lang="de-CH" sz="4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41FF-A485-48F1-B5F1-F4DEB19C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236716"/>
            <a:ext cx="4787317" cy="3623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/>
              <a:t>EU:</a:t>
            </a:r>
          </a:p>
          <a:p>
            <a:r>
              <a:rPr lang="de-CH"/>
              <a:t>Grundsätzlich nicht erlaubt</a:t>
            </a:r>
          </a:p>
          <a:p>
            <a:r>
              <a:rPr lang="de-CH"/>
              <a:t>Benutzer muss einwilligen</a:t>
            </a:r>
          </a:p>
          <a:p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F69771F-125A-47DB-B4C9-C542C911BC0D}"/>
              </a:ext>
            </a:extLst>
          </p:cNvPr>
          <p:cNvSpPr txBox="1">
            <a:spLocks/>
          </p:cNvSpPr>
          <p:nvPr/>
        </p:nvSpPr>
        <p:spPr>
          <a:xfrm>
            <a:off x="6185486" y="2236716"/>
            <a:ext cx="4787317" cy="3623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/>
              <a:t>Schweiz:</a:t>
            </a:r>
          </a:p>
          <a:p>
            <a:r>
              <a:rPr lang="de-CH"/>
              <a:t>Grundsätzlich nicht erlaubt</a:t>
            </a:r>
          </a:p>
          <a:p>
            <a:r>
              <a:rPr lang="de-CH"/>
              <a:t>Benutzer muss informiert sein</a:t>
            </a:r>
          </a:p>
          <a:p>
            <a:r>
              <a:rPr lang="de-CH"/>
              <a:t>Bestrafung bei nichtbefolgen von Cookie-Gesetz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17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26273-A52B-4DF6-9342-ACD53597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1F2460-3720-4B57-86D1-22BA9314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5428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A11BB3-41A7-4B86-A9AA-900ED89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43100"/>
            <a:ext cx="5410199" cy="3770716"/>
          </a:xfrm>
        </p:spPr>
        <p:txBody>
          <a:bodyPr anchor="b">
            <a:normAutofit/>
          </a:bodyPr>
          <a:lstStyle/>
          <a:p>
            <a:r>
              <a:rPr lang="de-CH" sz="5400"/>
              <a:t>Cookie Theft</a:t>
            </a:r>
            <a:br>
              <a:rPr lang="de-CH" sz="5400"/>
            </a:br>
            <a:endParaRPr lang="de-CH" sz="5400"/>
          </a:p>
        </p:txBody>
      </p:sp>
      <p:pic>
        <p:nvPicPr>
          <p:cNvPr id="2050" name="Picture 2" descr="392 Stealing Cookies Stock Photos, Pictures &amp; Royalty-Free Images - iStock">
            <a:extLst>
              <a:ext uri="{FF2B5EF4-FFF2-40B4-BE49-F238E27FC236}">
                <a16:creationId xmlns:a16="http://schemas.microsoft.com/office/drawing/2014/main" id="{ED19959B-8DDE-40A0-B2D4-90B839FA7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99" y="1488268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7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Was ist Cookie Theft</a:t>
            </a:r>
            <a:br>
              <a:rPr lang="de-CH" sz="4600"/>
            </a:br>
            <a:endParaRPr lang="de-CH" sz="4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41FF-A485-48F1-B5F1-F4DEB19C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28" y="2161215"/>
            <a:ext cx="6755674" cy="3623658"/>
          </a:xfrm>
        </p:spPr>
        <p:txBody>
          <a:bodyPr anchor="ctr">
            <a:normAutofit/>
          </a:bodyPr>
          <a:lstStyle/>
          <a:p>
            <a:r>
              <a:rPr lang="de-CH"/>
              <a:t>Unsichere Internetverbindungen</a:t>
            </a:r>
          </a:p>
          <a:p>
            <a:r>
              <a:rPr lang="de-CH"/>
              <a:t>Session </a:t>
            </a:r>
            <a:r>
              <a:rPr lang="de-CH" err="1"/>
              <a:t>data</a:t>
            </a:r>
            <a:r>
              <a:rPr lang="de-CH"/>
              <a:t> wird gestohlen</a:t>
            </a:r>
          </a:p>
          <a:p>
            <a:r>
              <a:rPr lang="de-CH"/>
              <a:t>Identitätsdiebstahl</a:t>
            </a:r>
          </a:p>
          <a:p>
            <a:r>
              <a:rPr lang="de-CH"/>
              <a:t>Unverschlüsselte Cookies</a:t>
            </a:r>
          </a:p>
        </p:txBody>
      </p:sp>
    </p:spTree>
    <p:extLst>
      <p:ext uri="{BB962C8B-B14F-4D97-AF65-F5344CB8AC3E}">
        <p14:creationId xmlns:p14="http://schemas.microsoft.com/office/powerpoint/2010/main" val="16105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40251-E201-4DD4-98EA-CF90C21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3" y="721942"/>
            <a:ext cx="8754207" cy="16899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4600"/>
              <a:t>Warum ist das schlimm</a:t>
            </a:r>
            <a:br>
              <a:rPr lang="de-CH" sz="4600"/>
            </a:br>
            <a:endParaRPr lang="de-CH" sz="4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41FF-A485-48F1-B5F1-F4DEB19C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28" y="2161215"/>
            <a:ext cx="6755674" cy="3623658"/>
          </a:xfrm>
        </p:spPr>
        <p:txBody>
          <a:bodyPr anchor="ctr">
            <a:normAutofit/>
          </a:bodyPr>
          <a:lstStyle/>
          <a:p>
            <a:r>
              <a:rPr lang="de-CH"/>
              <a:t>Doxxing</a:t>
            </a:r>
          </a:p>
          <a:p>
            <a:r>
              <a:rPr lang="de-CH"/>
              <a:t>Rufschädigung</a:t>
            </a:r>
          </a:p>
          <a:p>
            <a:r>
              <a:rPr lang="de-CH"/>
              <a:t>Bankdetails</a:t>
            </a:r>
          </a:p>
        </p:txBody>
      </p:sp>
    </p:spTree>
    <p:extLst>
      <p:ext uri="{BB962C8B-B14F-4D97-AF65-F5344CB8AC3E}">
        <p14:creationId xmlns:p14="http://schemas.microsoft.com/office/powerpoint/2010/main" val="361083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hours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AfterhoursVTI</vt:lpstr>
      <vt:lpstr>Cookies</vt:lpstr>
      <vt:lpstr>Inhalt </vt:lpstr>
      <vt:lpstr>Was sind Cookies? </vt:lpstr>
      <vt:lpstr>Einsatzbeispiele </vt:lpstr>
      <vt:lpstr>Cookie Consent </vt:lpstr>
      <vt:lpstr>Rechtliche Merkpunkte </vt:lpstr>
      <vt:lpstr>Cookie Theft </vt:lpstr>
      <vt:lpstr>Was ist Cookie Theft </vt:lpstr>
      <vt:lpstr>Warum ist das schlimm </vt:lpstr>
      <vt:lpstr>Gegenmassnahmen </vt:lpstr>
      <vt:lpstr>Umsetzung </vt:lpstr>
      <vt:lpstr>Cookies im Code </vt:lpstr>
      <vt:lpstr>Cookies erstellen und aktualisieren </vt:lpstr>
      <vt:lpstr>Cookies lesen </vt:lpstr>
      <vt:lpstr>Cookies löschen </vt:lpstr>
      <vt:lpstr>Eure Aufgabe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</dc:title>
  <dc:creator>BBZW-Sursee;FMZ; Flury Demian</dc:creator>
  <cp:revision>1</cp:revision>
  <dcterms:created xsi:type="dcterms:W3CDTF">2022-05-20T08:03:27Z</dcterms:created>
  <dcterms:modified xsi:type="dcterms:W3CDTF">2022-06-17T06:37:14Z</dcterms:modified>
</cp:coreProperties>
</file>