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B3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71" autoAdjust="0"/>
  </p:normalViewPr>
  <p:slideViewPr>
    <p:cSldViewPr snapToGrid="0">
      <p:cViewPr>
        <p:scale>
          <a:sx n="66" d="100"/>
          <a:sy n="66" d="100"/>
        </p:scale>
        <p:origin x="60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9B1EE-DBD2-456A-87D2-01D259E0CFE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48776-F7BB-4CF9-87D7-2C6DF102A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store dates in year month days then time in hour min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8776-F7BB-4CF9-87D7-2C6DF102A5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group events by day, adjust all the times on April 1st 2024 using the date format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8776-F7BB-4CF9-87D7-2C6DF102A5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replace each instance </a:t>
            </a:r>
            <a:r>
              <a:rPr lang="en-GB" dirty="0" err="1"/>
              <a:t>formated</a:t>
            </a:r>
            <a:r>
              <a:rPr lang="en-GB" dirty="0"/>
              <a:t> version and get your event result as here the sum of sales by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8776-F7BB-4CF9-87D7-2C6DF102A5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It's important to group by the same metric that's included in the select statement to assure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8776-F7BB-4CF9-87D7-2C6DF102A5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easiest way to make sure you group correctly is to use column numbers instead of retyping the exact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8776-F7BB-4CF9-87D7-2C6DF102A5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using WEEKDAY() function that returns a value from zero to six, we know in which day the most sales </a:t>
            </a:r>
            <a:r>
              <a:rPr lang="en-GB" dirty="0" err="1"/>
              <a:t>occures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48776-F7BB-4CF9-87D7-2C6DF102A5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5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5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3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070F09-05C8-4573-8C9B-8DAF4B879FD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5B490CA-C16C-4C77-9F36-42115B23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2.m4a"/><Relationship Id="rId7" Type="http://schemas.openxmlformats.org/officeDocument/2006/relationships/image" Target="../media/image4.sv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7" Type="http://schemas.openxmlformats.org/officeDocument/2006/relationships/image" Target="../media/image2.png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7" Type="http://schemas.openxmlformats.org/officeDocument/2006/relationships/image" Target="../media/image2.png"/><Relationship Id="rId2" Type="http://schemas.microsoft.com/office/2007/relationships/media" Target="../media/media5.m4a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BEBAF02-C331-6B36-BEB5-EA9E7CD6FB88}"/>
              </a:ext>
            </a:extLst>
          </p:cNvPr>
          <p:cNvSpPr txBox="1">
            <a:spLocks/>
          </p:cNvSpPr>
          <p:nvPr/>
        </p:nvSpPr>
        <p:spPr bwMode="black">
          <a:xfrm>
            <a:off x="1524000" y="2593388"/>
            <a:ext cx="9144000" cy="1671227"/>
          </a:xfrm>
          <a:prstGeom prst="rect">
            <a:avLst/>
          </a:prstGeom>
          <a:solidFill>
            <a:schemeClr val="tx1">
              <a:alpha val="80000"/>
            </a:schemeClr>
          </a:solidFill>
          <a:ln w="279400" cap="sq" cmpd="thinThick">
            <a:solidFill>
              <a:schemeClr val="tx1">
                <a:alpha val="80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bg1"/>
                </a:solidFill>
              </a:rPr>
              <a:t>YYYY-MM-DD HH:MM:SS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6" name="Audio 55">
            <a:hlinkClick r:id="" action="ppaction://media"/>
            <a:extLst>
              <a:ext uri="{FF2B5EF4-FFF2-40B4-BE49-F238E27FC236}">
                <a16:creationId xmlns:a16="http://schemas.microsoft.com/office/drawing/2014/main" id="{1807454E-C9F6-469A-9819-23D4924A053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266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84"/>
    </mc:Choice>
    <mc:Fallback>
      <p:transition spd="slow" advTm="8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2ED57-7FE8-EB63-1C0A-95BE0A04F394}"/>
              </a:ext>
            </a:extLst>
          </p:cNvPr>
          <p:cNvSpPr txBox="1"/>
          <p:nvPr/>
        </p:nvSpPr>
        <p:spPr>
          <a:xfrm>
            <a:off x="886120" y="2705493"/>
            <a:ext cx="3963982" cy="2052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2024-04-01  3 :30:03</a:t>
            </a:r>
          </a:p>
          <a:p>
            <a:r>
              <a:rPr lang="en-US" sz="3200" dirty="0">
                <a:solidFill>
                  <a:srgbClr val="FFC000"/>
                </a:solidFill>
              </a:rPr>
              <a:t>2024-04-01  5 :12:26</a:t>
            </a:r>
          </a:p>
          <a:p>
            <a:r>
              <a:rPr lang="en-US" sz="3200" dirty="0">
                <a:solidFill>
                  <a:srgbClr val="FFC000"/>
                </a:solidFill>
              </a:rPr>
              <a:t>2024-04-01 12:05:37</a:t>
            </a:r>
          </a:p>
          <a:p>
            <a:r>
              <a:rPr lang="en-US" sz="3200" dirty="0">
                <a:solidFill>
                  <a:srgbClr val="FFC000"/>
                </a:solidFill>
              </a:rPr>
              <a:t>2024-04-01 22:45:10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E3A1F-B485-2D8B-430A-F43EE29042D5}"/>
              </a:ext>
            </a:extLst>
          </p:cNvPr>
          <p:cNvSpPr txBox="1"/>
          <p:nvPr/>
        </p:nvSpPr>
        <p:spPr>
          <a:xfrm>
            <a:off x="7918515" y="3543535"/>
            <a:ext cx="3751868" cy="584775"/>
          </a:xfrm>
          <a:prstGeom prst="rect">
            <a:avLst/>
          </a:prstGeom>
          <a:noFill/>
          <a:ln w="3810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2024-04-01  00:00:00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9D34E3-7CD5-5B6A-4393-8193A38E8DA0}"/>
              </a:ext>
            </a:extLst>
          </p:cNvPr>
          <p:cNvSpPr/>
          <p:nvPr/>
        </p:nvSpPr>
        <p:spPr>
          <a:xfrm>
            <a:off x="5611309" y="3610150"/>
            <a:ext cx="1102936" cy="509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FA3A0010-9610-47FF-BFB0-BDA951FB6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8543" y="53829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CEB36-5800-E9DC-1ED7-214F016361AD}"/>
              </a:ext>
            </a:extLst>
          </p:cNvPr>
          <p:cNvSpPr txBox="1"/>
          <p:nvPr/>
        </p:nvSpPr>
        <p:spPr>
          <a:xfrm>
            <a:off x="4612068" y="1587646"/>
            <a:ext cx="3835276" cy="584775"/>
          </a:xfrm>
          <a:prstGeom prst="rect">
            <a:avLst/>
          </a:prstGeom>
          <a:noFill/>
          <a:ln w="3810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DATE_FORMAT</a:t>
            </a:r>
          </a:p>
        </p:txBody>
      </p:sp>
      <p:pic>
        <p:nvPicPr>
          <p:cNvPr id="83" name="Audio 82">
            <a:hlinkClick r:id="" action="ppaction://media"/>
            <a:extLst>
              <a:ext uri="{FF2B5EF4-FFF2-40B4-BE49-F238E27FC236}">
                <a16:creationId xmlns:a16="http://schemas.microsoft.com/office/drawing/2014/main" id="{9760F92F-9DEE-01F1-1061-9BA560967EF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491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72"/>
    </mc:Choice>
    <mc:Fallback>
      <p:transition spd="slow" advTm="9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3"/>
                </p:tgtEl>
              </p:cMediaNode>
            </p:audio>
          </p:childTnLst>
        </p:cTn>
      </p:par>
    </p:tnLst>
    <p:bldLst>
      <p:bldP spid="4" grpId="0"/>
      <p:bldP spid="5" grpId="0" animBg="1"/>
      <p:bldP spid="6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1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30961-52E1-D7CE-701D-306B3E46EF12}"/>
              </a:ext>
            </a:extLst>
          </p:cNvPr>
          <p:cNvCxnSpPr/>
          <p:nvPr/>
        </p:nvCxnSpPr>
        <p:spPr>
          <a:xfrm flipH="1" flipV="1">
            <a:off x="3356658" y="324091"/>
            <a:ext cx="937550" cy="1273215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70CEEC-601D-42FE-BCD0-CCB3BD196929}"/>
              </a:ext>
            </a:extLst>
          </p:cNvPr>
          <p:cNvSpPr txBox="1"/>
          <p:nvPr/>
        </p:nvSpPr>
        <p:spPr>
          <a:xfrm>
            <a:off x="4051139" y="1747777"/>
            <a:ext cx="5486400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DATE_FORMAT(</a:t>
            </a:r>
            <a:r>
              <a:rPr lang="en-GB" sz="2400" dirty="0" err="1">
                <a:solidFill>
                  <a:srgbClr val="C00000"/>
                </a:solidFill>
              </a:rPr>
              <a:t>COL_name</a:t>
            </a:r>
            <a:r>
              <a:rPr lang="en-GB" sz="2400" dirty="0">
                <a:solidFill>
                  <a:srgbClr val="C00000"/>
                </a:solidFill>
              </a:rPr>
              <a:t>, ‘FORMAT')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3" name="Audio 52">
            <a:hlinkClick r:id="" action="ppaction://media"/>
            <a:extLst>
              <a:ext uri="{FF2B5EF4-FFF2-40B4-BE49-F238E27FC236}">
                <a16:creationId xmlns:a16="http://schemas.microsoft.com/office/drawing/2014/main" id="{B7D91C9E-129D-5D0C-CF0A-3713BA0EAB8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302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81"/>
    </mc:Choice>
    <mc:Fallback>
      <p:transition spd="slow" advTm="10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3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Audio 50">
            <a:hlinkClick r:id="" action="ppaction://media"/>
            <a:extLst>
              <a:ext uri="{FF2B5EF4-FFF2-40B4-BE49-F238E27FC236}">
                <a16:creationId xmlns:a16="http://schemas.microsoft.com/office/drawing/2014/main" id="{C90873EF-8AF7-826E-621D-8FA51C3174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7860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91"/>
    </mc:Choice>
    <mc:Fallback>
      <p:transition spd="slow" advTm="8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DF81B2-F713-3C1A-41AE-9F39F576E8D8}"/>
              </a:ext>
            </a:extLst>
          </p:cNvPr>
          <p:cNvCxnSpPr>
            <a:cxnSpLocks/>
          </p:cNvCxnSpPr>
          <p:nvPr/>
        </p:nvCxnSpPr>
        <p:spPr>
          <a:xfrm flipH="1" flipV="1">
            <a:off x="2511706" y="995422"/>
            <a:ext cx="1053296" cy="439838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25ABF82-76DF-3F17-33B3-5278CD6F749E}"/>
              </a:ext>
            </a:extLst>
          </p:cNvPr>
          <p:cNvSpPr txBox="1"/>
          <p:nvPr/>
        </p:nvSpPr>
        <p:spPr>
          <a:xfrm>
            <a:off x="4128303" y="1191001"/>
            <a:ext cx="3267919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1 : for Date Column</a:t>
            </a:r>
          </a:p>
          <a:p>
            <a:pPr algn="ctr"/>
            <a:r>
              <a:rPr lang="en-GB" sz="2400" dirty="0">
                <a:solidFill>
                  <a:srgbClr val="C00000"/>
                </a:solidFill>
              </a:rPr>
              <a:t>2 : for Sum Column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5" name="Audio 44">
            <a:hlinkClick r:id="" action="ppaction://media"/>
            <a:extLst>
              <a:ext uri="{FF2B5EF4-FFF2-40B4-BE49-F238E27FC236}">
                <a16:creationId xmlns:a16="http://schemas.microsoft.com/office/drawing/2014/main" id="{28DEBA2C-9456-9F22-843D-430FE8590B3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076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33"/>
    </mc:Choice>
    <mc:Fallback>
      <p:transition spd="slow" advTm="10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8D6572-8569-89C9-6BA5-AEA272171771}"/>
              </a:ext>
            </a:extLst>
          </p:cNvPr>
          <p:cNvSpPr txBox="1"/>
          <p:nvPr/>
        </p:nvSpPr>
        <p:spPr>
          <a:xfrm>
            <a:off x="6802055" y="4235143"/>
            <a:ext cx="3267919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0 : for Monday</a:t>
            </a:r>
          </a:p>
          <a:p>
            <a:pPr algn="ctr"/>
            <a:r>
              <a:rPr lang="en-GB" sz="2400" dirty="0">
                <a:solidFill>
                  <a:srgbClr val="C00000"/>
                </a:solidFill>
              </a:rPr>
              <a:t>6 : for Sunday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37" name="Audio 36">
            <a:hlinkClick r:id="" action="ppaction://media"/>
            <a:extLst>
              <a:ext uri="{FF2B5EF4-FFF2-40B4-BE49-F238E27FC236}">
                <a16:creationId xmlns:a16="http://schemas.microsoft.com/office/drawing/2014/main" id="{56C08476-1AB8-80A4-27D5-3E5234F6B6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1821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75"/>
    </mc:Choice>
    <mc:Fallback>
      <p:transition spd="slow" advTm="97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8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249</TotalTime>
  <Words>170</Words>
  <Application>Microsoft Office PowerPoint</Application>
  <PresentationFormat>Widescreen</PresentationFormat>
  <Paragraphs>24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Dimana Medhat</dc:creator>
  <cp:lastModifiedBy>Dimana Medhat</cp:lastModifiedBy>
  <cp:revision>1</cp:revision>
  <dcterms:created xsi:type="dcterms:W3CDTF">2024-04-13T13:46:08Z</dcterms:created>
  <dcterms:modified xsi:type="dcterms:W3CDTF">2024-04-13T17:56:07Z</dcterms:modified>
</cp:coreProperties>
</file>