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3144">
          <p15:clr>
            <a:srgbClr val="A4A3A4"/>
          </p15:clr>
        </p15:guide>
        <p15:guide id="3" orient="horz" pos="96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il5YcuEm1M3nFH8Gl7PEtZuii4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3144"/>
        <p:guide pos="9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17;p14"/>
          <p:cNvSpPr txBox="1"/>
          <p:nvPr>
            <p:ph type="ctrTitle"/>
          </p:nvPr>
        </p:nvSpPr>
        <p:spPr>
          <a:xfrm>
            <a:off x="6084664" y="1122363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venir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080759" y="3602038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8727198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4"/>
          <p:cNvSpPr/>
          <p:nvPr/>
        </p:nvSpPr>
        <p:spPr>
          <a:xfrm>
            <a:off x="0" y="0"/>
            <a:ext cx="2029968" cy="2029968"/>
          </a:xfrm>
          <a:custGeom>
            <a:rect b="b" l="l" r="r" t="t"/>
            <a:pathLst>
              <a:path extrusionOk="0" h="1828800" w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4054172" y="4069080"/>
            <a:ext cx="2788920" cy="2788920"/>
          </a:xfrm>
          <a:custGeom>
            <a:rect b="b" l="l" r="r" t="t"/>
            <a:pathLst>
              <a:path extrusionOk="0" h="1828800" w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" name="Google Shape;25;p14"/>
          <p:cNvGrpSpPr/>
          <p:nvPr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26" name="Google Shape;26;p14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27" name="Google Shape;27;p14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28" name="Google Shape;28;p14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oogle Shape;29;p14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30" name="Google Shape;30;p14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1" name="Google Shape;31;p14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2" name="Google Shape;32;p14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33" name="Google Shape;33;p14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34" name="Google Shape;34;p14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35" name="Google Shape;35;p14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36" name="Google Shape;36;p14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7" name="Google Shape;37;p14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8" name="Google Shape;38;p14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9" name="Google Shape;39;p14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40" name="Google Shape;40;p14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1" name="Google Shape;41;p14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2" name="Google Shape;42;p14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3" name="Google Shape;43;p14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45" name="Google Shape;45;p14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46" name="Google Shape;46;p14"/>
          <p:cNvSpPr/>
          <p:nvPr/>
        </p:nvSpPr>
        <p:spPr>
          <a:xfrm rot="10800000">
            <a:off x="1013527" y="2043171"/>
            <a:ext cx="1014984" cy="2029968"/>
          </a:xfrm>
          <a:custGeom>
            <a:rect b="b" l="l" r="r" t="t"/>
            <a:pathLst>
              <a:path extrusionOk="0" h="1828800" w="915648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rgbClr val="D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47;p14"/>
          <p:cNvSpPr/>
          <p:nvPr/>
        </p:nvSpPr>
        <p:spPr>
          <a:xfrm rot="5400000">
            <a:off x="2028432" y="4821048"/>
            <a:ext cx="2029968" cy="2029968"/>
          </a:xfrm>
          <a:custGeom>
            <a:rect b="b" l="l" r="r" t="t"/>
            <a:pathLst>
              <a:path extrusionOk="0" h="1828800" w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" name="Google Shape;48;p14"/>
          <p:cNvSpPr/>
          <p:nvPr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" name="Google Shape;49;p14"/>
          <p:cNvSpPr/>
          <p:nvPr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0" name="Google Shape;5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2029016" y="2051944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78224"/>
            <a:ext cx="2029968" cy="2029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14"/>
          <p:cNvCxnSpPr/>
          <p:nvPr/>
        </p:nvCxnSpPr>
        <p:spPr>
          <a:xfrm>
            <a:off x="974376" y="989441"/>
            <a:ext cx="5867327" cy="586720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7508027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3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/>
          <p:nvPr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2" name="Google Shape;452;p26"/>
          <p:cNvSpPr txBox="1"/>
          <p:nvPr>
            <p:ph type="ctrTitle"/>
          </p:nvPr>
        </p:nvSpPr>
        <p:spPr>
          <a:xfrm>
            <a:off x="6605937" y="1098339"/>
            <a:ext cx="5099392" cy="2264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venir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26"/>
          <p:cNvSpPr/>
          <p:nvPr/>
        </p:nvSpPr>
        <p:spPr>
          <a:xfrm>
            <a:off x="0" y="4056331"/>
            <a:ext cx="2029968" cy="2029968"/>
          </a:xfrm>
          <a:custGeom>
            <a:rect b="b" l="l" r="r" t="t"/>
            <a:pathLst>
              <a:path extrusionOk="0" h="1828800" w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5" name="Google Shape;4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0" y="4069288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027141" y="-4303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6"/>
          <p:cNvSpPr/>
          <p:nvPr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9" name="Google Shape;459;p26"/>
          <p:cNvSpPr/>
          <p:nvPr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60" name="Google Shape;460;p26"/>
          <p:cNvGrpSpPr/>
          <p:nvPr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461" name="Google Shape;461;p26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62" name="Google Shape;462;p26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63" name="Google Shape;463;p26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64" name="Google Shape;464;p26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465" name="Google Shape;465;p26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466" name="Google Shape;466;p26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467" name="Google Shape;467;p26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468" name="Google Shape;468;p26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5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469" name="Google Shape;469;p26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5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470" name="Google Shape;470;p26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5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471" name="Google Shape;471;p26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5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472" name="Google Shape;472;p26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5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473" name="Google Shape;473;p26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5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474" name="Google Shape;474;p26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475" name="Google Shape;475;p26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cap="flat" cmpd="sng" w="25400">
                <a:solidFill>
                  <a:schemeClr val="accent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480" name="Google Shape;480;p26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481" name="Google Shape;481;p26"/>
          <p:cNvSpPr/>
          <p:nvPr/>
        </p:nvSpPr>
        <p:spPr>
          <a:xfrm>
            <a:off x="0" y="2025665"/>
            <a:ext cx="1014984" cy="2029968"/>
          </a:xfrm>
          <a:custGeom>
            <a:rect b="b" l="l" r="r" t="t"/>
            <a:pathLst>
              <a:path extrusionOk="0" h="1828800" w="915648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2" name="Google Shape;482;p26"/>
          <p:cNvSpPr/>
          <p:nvPr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6101628" y="4053385"/>
            <a:ext cx="3178103" cy="2799549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5" name="Google Shape;48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8239" y="2029625"/>
            <a:ext cx="2029878" cy="202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4220" y="4055808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6"/>
          <p:cNvSpPr/>
          <p:nvPr/>
        </p:nvSpPr>
        <p:spPr>
          <a:xfrm>
            <a:off x="4058754" y="4060579"/>
            <a:ext cx="2029968" cy="2029968"/>
          </a:xfrm>
          <a:custGeom>
            <a:rect b="b" l="l" r="r" t="t"/>
            <a:pathLst>
              <a:path extrusionOk="0" h="1828800" w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8" name="Google Shape;48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074136" y="4059923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striped pattern&#10;&#10;Description automatically generated with low confidence" id="489" name="Google Shape;489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1592" y="3062893"/>
            <a:ext cx="2019299" cy="999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p26"/>
          <p:cNvGrpSpPr/>
          <p:nvPr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491" name="Google Shape;491;p26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92" name="Google Shape;492;p26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3" name="Google Shape;493;p26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4" name="Google Shape;494;p26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495" name="Google Shape;495;p26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496" name="Google Shape;496;p26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497" name="Google Shape;497;p26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498" name="Google Shape;498;p26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499" name="Google Shape;499;p26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500" name="Google Shape;500;p26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6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501" name="Google Shape;501;p26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6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502" name="Google Shape;502;p26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6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503" name="Google Shape;503;p26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504" name="Google Shape;504;p26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505" name="Google Shape;505;p26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506" name="Google Shape;506;p26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507" name="Google Shape;507;p26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508" name="Google Shape;508;p26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509" name="Google Shape;509;p26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510" name="Google Shape;510;p26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511" name="Google Shape;511;p26"/>
          <p:cNvSpPr/>
          <p:nvPr/>
        </p:nvSpPr>
        <p:spPr>
          <a:xfrm rot="-5400000">
            <a:off x="2537077" y="5335524"/>
            <a:ext cx="1014984" cy="2029968"/>
          </a:xfrm>
          <a:custGeom>
            <a:rect b="b" l="l" r="r" t="t"/>
            <a:pathLst>
              <a:path extrusionOk="0" h="1828800" w="915648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3" name="Google Shape;513;p26"/>
          <p:cNvSpPr txBox="1"/>
          <p:nvPr>
            <p:ph idx="10" type="dt"/>
          </p:nvPr>
        </p:nvSpPr>
        <p:spPr>
          <a:xfrm>
            <a:off x="7519822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26"/>
          <p:cNvSpPr txBox="1"/>
          <p:nvPr>
            <p:ph idx="11" type="ftr"/>
          </p:nvPr>
        </p:nvSpPr>
        <p:spPr>
          <a:xfrm>
            <a:off x="872719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26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17" name="Google Shape;517;p26"/>
          <p:cNvCxnSpPr>
            <a:stCxn id="481" idx="4"/>
          </p:cNvCxnSpPr>
          <p:nvPr/>
        </p:nvCxnSpPr>
        <p:spPr>
          <a:xfrm flipH="1" rot="10800000">
            <a:off x="0" y="1991835"/>
            <a:ext cx="5931900" cy="339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comparison">
  <p:cSld name="Market comparison">
    <p:bg>
      <p:bgPr>
        <a:solidFill>
          <a:schemeClr val="accent2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"/>
          <p:cNvSpPr txBox="1"/>
          <p:nvPr>
            <p:ph type="title"/>
          </p:nvPr>
        </p:nvSpPr>
        <p:spPr>
          <a:xfrm>
            <a:off x="1552574" y="896111"/>
            <a:ext cx="10182226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7"/>
          <p:cNvSpPr txBox="1"/>
          <p:nvPr>
            <p:ph idx="1" type="body"/>
          </p:nvPr>
        </p:nvSpPr>
        <p:spPr>
          <a:xfrm>
            <a:off x="1380744" y="2203704"/>
            <a:ext cx="1463040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9DC7"/>
              </a:buClr>
              <a:buSzPts val="3200"/>
              <a:buNone/>
              <a:defRPr b="1" sz="3200">
                <a:solidFill>
                  <a:srgbClr val="769DC7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1" name="Google Shape;521;p27"/>
          <p:cNvSpPr txBox="1"/>
          <p:nvPr>
            <p:ph idx="2" type="body"/>
          </p:nvPr>
        </p:nvSpPr>
        <p:spPr>
          <a:xfrm>
            <a:off x="1325880" y="3465576"/>
            <a:ext cx="1463040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9DC7"/>
              </a:buClr>
              <a:buSzPts val="3200"/>
              <a:buNone/>
              <a:defRPr b="1" sz="3200">
                <a:solidFill>
                  <a:srgbClr val="769DC7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2" name="Google Shape;522;p27"/>
          <p:cNvSpPr txBox="1"/>
          <p:nvPr>
            <p:ph idx="3" type="body"/>
          </p:nvPr>
        </p:nvSpPr>
        <p:spPr>
          <a:xfrm>
            <a:off x="1325880" y="4745736"/>
            <a:ext cx="1463040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9DC7"/>
              </a:buClr>
              <a:buSzPts val="3200"/>
              <a:buNone/>
              <a:defRPr b="1" sz="3200">
                <a:solidFill>
                  <a:srgbClr val="769DC7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3" name="Google Shape;523;p27"/>
          <p:cNvSpPr txBox="1"/>
          <p:nvPr>
            <p:ph idx="10" type="dt"/>
          </p:nvPr>
        </p:nvSpPr>
        <p:spPr>
          <a:xfrm>
            <a:off x="155448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27"/>
          <p:cNvSpPr txBox="1"/>
          <p:nvPr>
            <p:ph idx="4" type="body"/>
          </p:nvPr>
        </p:nvSpPr>
        <p:spPr>
          <a:xfrm>
            <a:off x="4489704" y="2624328"/>
            <a:ext cx="6153912" cy="94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5" name="Google Shape;525;p27"/>
          <p:cNvSpPr txBox="1"/>
          <p:nvPr>
            <p:ph idx="5" type="body"/>
          </p:nvPr>
        </p:nvSpPr>
        <p:spPr>
          <a:xfrm>
            <a:off x="4489704" y="3904488"/>
            <a:ext cx="6153912" cy="94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6" name="Google Shape;526;p27"/>
          <p:cNvSpPr txBox="1"/>
          <p:nvPr>
            <p:ph idx="6" type="body"/>
          </p:nvPr>
        </p:nvSpPr>
        <p:spPr>
          <a:xfrm>
            <a:off x="4489704" y="5157216"/>
            <a:ext cx="6153912" cy="94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27" name="Google Shape;527;p27"/>
          <p:cNvGrpSpPr/>
          <p:nvPr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528" name="Google Shape;528;p27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 rot="10800000">
              <a:off x="100582" y="2936725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533" name="Google Shape;533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5" name="Google Shape;535;p27"/>
          <p:cNvCxnSpPr/>
          <p:nvPr/>
        </p:nvCxnSpPr>
        <p:spPr>
          <a:xfrm>
            <a:off x="1704025" y="2853257"/>
            <a:ext cx="2315146" cy="0"/>
          </a:xfrm>
          <a:prstGeom prst="straightConnector1">
            <a:avLst/>
          </a:prstGeom>
          <a:noFill/>
          <a:ln cap="flat" cmpd="sng" w="25400">
            <a:solidFill>
              <a:srgbClr val="769DC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6" name="Google Shape;536;p27"/>
          <p:cNvSpPr/>
          <p:nvPr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rgbClr val="769D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37" name="Google Shape;537;p27"/>
          <p:cNvGrpSpPr/>
          <p:nvPr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38" name="Google Shape;538;p27"/>
            <p:cNvCxnSpPr/>
            <p:nvPr/>
          </p:nvCxnSpPr>
          <p:spPr>
            <a:xfrm>
              <a:off x="1717361" y="4110767"/>
              <a:ext cx="2315146" cy="0"/>
            </a:xfrm>
            <a:prstGeom prst="straightConnector1">
              <a:avLst/>
            </a:prstGeom>
            <a:noFill/>
            <a:ln cap="flat" cmpd="sng" w="25400">
              <a:solidFill>
                <a:srgbClr val="769DC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9" name="Google Shape;539;p27"/>
            <p:cNvSpPr/>
            <p:nvPr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rgbClr val="769D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540" name="Google Shape;540;p27"/>
            <p:cNvCxnSpPr/>
            <p:nvPr/>
          </p:nvCxnSpPr>
          <p:spPr>
            <a:xfrm>
              <a:off x="1717361" y="5373966"/>
              <a:ext cx="2315146" cy="0"/>
            </a:xfrm>
            <a:prstGeom prst="straightConnector1">
              <a:avLst/>
            </a:prstGeom>
            <a:noFill/>
            <a:ln cap="flat" cmpd="sng" w="25400">
              <a:solidFill>
                <a:srgbClr val="769DC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1" name="Google Shape;541;p27"/>
            <p:cNvSpPr/>
            <p:nvPr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rgbClr val="769D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42" name="Google Shape;542;p27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27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7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dk2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"/>
          <p:cNvSpPr txBox="1"/>
          <p:nvPr>
            <p:ph type="title"/>
          </p:nvPr>
        </p:nvSpPr>
        <p:spPr>
          <a:xfrm>
            <a:off x="914400" y="896112"/>
            <a:ext cx="9124951" cy="136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28"/>
          <p:cNvSpPr txBox="1"/>
          <p:nvPr>
            <p:ph idx="1" type="body"/>
          </p:nvPr>
        </p:nvSpPr>
        <p:spPr>
          <a:xfrm>
            <a:off x="914400" y="2354580"/>
            <a:ext cx="4297679" cy="45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7" name="Google Shape;547;p28"/>
          <p:cNvSpPr txBox="1"/>
          <p:nvPr>
            <p:ph idx="2" type="body"/>
          </p:nvPr>
        </p:nvSpPr>
        <p:spPr>
          <a:xfrm>
            <a:off x="914400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8" name="Google Shape;548;p28"/>
          <p:cNvSpPr txBox="1"/>
          <p:nvPr>
            <p:ph idx="3" type="body"/>
          </p:nvPr>
        </p:nvSpPr>
        <p:spPr>
          <a:xfrm>
            <a:off x="5864487" y="2352675"/>
            <a:ext cx="42976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9" name="Google Shape;549;p28"/>
          <p:cNvSpPr txBox="1"/>
          <p:nvPr>
            <p:ph idx="4" type="body"/>
          </p:nvPr>
        </p:nvSpPr>
        <p:spPr>
          <a:xfrm>
            <a:off x="5863344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50" name="Google Shape;550;p28"/>
          <p:cNvGrpSpPr/>
          <p:nvPr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551" name="Google Shape;551;p28"/>
            <p:cNvSpPr/>
            <p:nvPr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554" name="Google Shape;554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Google Shape;555;p28"/>
            <p:cNvSpPr/>
            <p:nvPr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556" name="Google Shape;55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" name="Google Shape;557;p28"/>
            <p:cNvSpPr/>
            <p:nvPr/>
          </p:nvSpPr>
          <p:spPr>
            <a:xfrm>
              <a:off x="11250235" y="4949368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558" name="Google Shape;558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9" name="Google Shape;559;p28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28"/>
          <p:cNvSpPr txBox="1"/>
          <p:nvPr>
            <p:ph idx="11" type="ftr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8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on chart">
  <p:cSld name="Competition chart">
    <p:bg>
      <p:bgPr>
        <a:solidFill>
          <a:schemeClr val="dk2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9"/>
          <p:cNvSpPr txBox="1"/>
          <p:nvPr>
            <p:ph type="title"/>
          </p:nvPr>
        </p:nvSpPr>
        <p:spPr>
          <a:xfrm>
            <a:off x="914400" y="896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29"/>
          <p:cNvSpPr txBox="1"/>
          <p:nvPr>
            <p:ph idx="1" type="body"/>
          </p:nvPr>
        </p:nvSpPr>
        <p:spPr>
          <a:xfrm>
            <a:off x="5271896" y="2355182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5" name="Google Shape;565;p29"/>
          <p:cNvSpPr txBox="1"/>
          <p:nvPr>
            <p:ph idx="2" type="body"/>
          </p:nvPr>
        </p:nvSpPr>
        <p:spPr>
          <a:xfrm>
            <a:off x="1070771" y="3383280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6" name="Google Shape;566;p29"/>
          <p:cNvSpPr txBox="1"/>
          <p:nvPr>
            <p:ph idx="3" type="body"/>
          </p:nvPr>
        </p:nvSpPr>
        <p:spPr>
          <a:xfrm>
            <a:off x="9171870" y="3383280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7" name="Google Shape;567;p29"/>
          <p:cNvSpPr txBox="1"/>
          <p:nvPr>
            <p:ph idx="4" type="body"/>
          </p:nvPr>
        </p:nvSpPr>
        <p:spPr>
          <a:xfrm>
            <a:off x="5264750" y="4933275"/>
            <a:ext cx="1980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8" name="Google Shape;56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1177016" y="0"/>
            <a:ext cx="1014984" cy="1014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9" name="Google Shape;569;p29"/>
          <p:cNvCxnSpPr/>
          <p:nvPr/>
        </p:nvCxnSpPr>
        <p:spPr>
          <a:xfrm>
            <a:off x="1066800" y="3771900"/>
            <a:ext cx="10058400" cy="0"/>
          </a:xfrm>
          <a:prstGeom prst="straightConnector1">
            <a:avLst/>
          </a:prstGeom>
          <a:noFill/>
          <a:ln cap="sq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0" name="Google Shape;570;p29"/>
          <p:cNvCxnSpPr/>
          <p:nvPr/>
        </p:nvCxnSpPr>
        <p:spPr>
          <a:xfrm>
            <a:off x="6254750" y="2743200"/>
            <a:ext cx="0" cy="20669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1" name="Google Shape;571;p29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9"/>
          <p:cNvSpPr txBox="1"/>
          <p:nvPr>
            <p:ph idx="11" type="ftr"/>
          </p:nvPr>
        </p:nvSpPr>
        <p:spPr>
          <a:xfrm>
            <a:off x="542448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9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ction">
  <p:cSld name="Traction">
    <p:bg>
      <p:bgPr>
        <a:solidFill>
          <a:srgbClr val="BEBAC7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 txBox="1"/>
          <p:nvPr>
            <p:ph type="title"/>
          </p:nvPr>
        </p:nvSpPr>
        <p:spPr>
          <a:xfrm>
            <a:off x="4937760" y="898524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6" name="Google Shape;576;p30"/>
          <p:cNvGrpSpPr/>
          <p:nvPr/>
        </p:nvGrpSpPr>
        <p:grpSpPr>
          <a:xfrm>
            <a:off x="-292906" y="-1403779"/>
            <a:ext cx="5762289" cy="8263876"/>
            <a:chOff x="-292906" y="-1403779"/>
            <a:chExt cx="5762289" cy="8263876"/>
          </a:xfrm>
        </p:grpSpPr>
        <p:pic>
          <p:nvPicPr>
            <p:cNvPr id="577" name="Google Shape;577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8110773">
              <a:off x="3019001" y="3357927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9" name="Google Shape;579;p30"/>
            <p:cNvGrpSpPr/>
            <p:nvPr/>
          </p:nvGrpSpPr>
          <p:grpSpPr>
            <a:xfrm>
              <a:off x="-292906" y="37812"/>
              <a:ext cx="4328854" cy="6822285"/>
              <a:chOff x="-292906" y="37812"/>
              <a:chExt cx="4328854" cy="6822285"/>
            </a:xfrm>
          </p:grpSpPr>
          <p:sp>
            <p:nvSpPr>
              <p:cNvPr id="580" name="Google Shape;580;p30"/>
              <p:cNvSpPr/>
              <p:nvPr/>
            </p:nvSpPr>
            <p:spPr>
              <a:xfrm rot="-8091810">
                <a:off x="141725" y="458228"/>
                <a:ext cx="2029968" cy="2029968"/>
              </a:xfrm>
              <a:custGeom>
                <a:rect b="b" l="l" r="r" t="t"/>
                <a:pathLst>
                  <a:path extrusionOk="0" h="2029968" w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581" name="Google Shape;581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2697467">
                <a:off x="1574706" y="1900474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2" name="Google Shape;582;p30"/>
              <p:cNvSpPr/>
              <p:nvPr/>
            </p:nvSpPr>
            <p:spPr>
              <a:xfrm rot="-2700000">
                <a:off x="1580257" y="1923515"/>
                <a:ext cx="2029968" cy="2029968"/>
              </a:xfrm>
              <a:custGeom>
                <a:rect b="b" l="l" r="r" t="t"/>
                <a:pathLst>
                  <a:path extrusionOk="0" h="2029968" w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583" name="Google Shape;583;p3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4" name="Google Shape;584;p30"/>
              <p:cNvGrpSpPr/>
              <p:nvPr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585" name="Google Shape;585;p30"/>
                <p:cNvSpPr/>
                <p:nvPr/>
              </p:nvSpPr>
              <p:spPr>
                <a:xfrm>
                  <a:off x="-13699" y="5839164"/>
                  <a:ext cx="2862790" cy="28868"/>
                </a:xfrm>
                <a:custGeom>
                  <a:rect b="b" l="l" r="r" t="t"/>
                  <a:pathLst>
                    <a:path extrusionOk="0" h="28868" w="2862790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86" name="Google Shape;586;p30"/>
                <p:cNvSpPr/>
                <p:nvPr/>
              </p:nvSpPr>
              <p:spPr>
                <a:xfrm>
                  <a:off x="47246" y="5900109"/>
                  <a:ext cx="2740900" cy="28868"/>
                </a:xfrm>
                <a:custGeom>
                  <a:rect b="b" l="l" r="r" t="t"/>
                  <a:pathLst>
                    <a:path extrusionOk="0" h="28868" w="2740900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87" name="Google Shape;587;p30"/>
                <p:cNvSpPr/>
                <p:nvPr/>
              </p:nvSpPr>
              <p:spPr>
                <a:xfrm>
                  <a:off x="108992" y="5960251"/>
                  <a:ext cx="2619012" cy="29671"/>
                </a:xfrm>
                <a:custGeom>
                  <a:rect b="b" l="l" r="r" t="t"/>
                  <a:pathLst>
                    <a:path extrusionOk="0" h="29671" w="2619012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88" name="Google Shape;588;p30"/>
                <p:cNvSpPr/>
                <p:nvPr/>
              </p:nvSpPr>
              <p:spPr>
                <a:xfrm>
                  <a:off x="169937" y="6021196"/>
                  <a:ext cx="2497122" cy="29670"/>
                </a:xfrm>
                <a:custGeom>
                  <a:rect b="b" l="l" r="r" t="t"/>
                  <a:pathLst>
                    <a:path extrusionOk="0" h="29670" w="2497122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89" name="Google Shape;589;p30"/>
                <p:cNvSpPr/>
                <p:nvPr/>
              </p:nvSpPr>
              <p:spPr>
                <a:xfrm>
                  <a:off x="229279" y="6082140"/>
                  <a:ext cx="2376837" cy="28869"/>
                </a:xfrm>
                <a:custGeom>
                  <a:rect b="b" l="l" r="r" t="t"/>
                  <a:pathLst>
                    <a:path extrusionOk="0" h="28869" w="2376837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0" name="Google Shape;590;p30"/>
                <p:cNvSpPr/>
                <p:nvPr/>
              </p:nvSpPr>
              <p:spPr>
                <a:xfrm>
                  <a:off x="290222" y="6143085"/>
                  <a:ext cx="2254948" cy="28868"/>
                </a:xfrm>
                <a:custGeom>
                  <a:rect b="b" l="l" r="r" t="t"/>
                  <a:pathLst>
                    <a:path extrusionOk="0" h="28868" w="225494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1" name="Google Shape;591;p30"/>
                <p:cNvSpPr/>
                <p:nvPr/>
              </p:nvSpPr>
              <p:spPr>
                <a:xfrm>
                  <a:off x="351970" y="6203227"/>
                  <a:ext cx="2133059" cy="29671"/>
                </a:xfrm>
                <a:custGeom>
                  <a:rect b="b" l="l" r="r" t="t"/>
                  <a:pathLst>
                    <a:path extrusionOk="0" h="29671" w="2133059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2" name="Google Shape;592;p30"/>
                <p:cNvSpPr/>
                <p:nvPr/>
              </p:nvSpPr>
              <p:spPr>
                <a:xfrm>
                  <a:off x="411310" y="6264172"/>
                  <a:ext cx="2012774" cy="28868"/>
                </a:xfrm>
                <a:custGeom>
                  <a:rect b="b" l="l" r="r" t="t"/>
                  <a:pathLst>
                    <a:path extrusionOk="0" h="28868" w="2012774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3" name="Google Shape;593;p30"/>
                <p:cNvSpPr/>
                <p:nvPr/>
              </p:nvSpPr>
              <p:spPr>
                <a:xfrm>
                  <a:off x="472255" y="6325117"/>
                  <a:ext cx="1890884" cy="28868"/>
                </a:xfrm>
                <a:custGeom>
                  <a:rect b="b" l="l" r="r" t="t"/>
                  <a:pathLst>
                    <a:path extrusionOk="0" h="28868" w="1890884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4" name="Google Shape;594;p30"/>
                <p:cNvSpPr/>
                <p:nvPr/>
              </p:nvSpPr>
              <p:spPr>
                <a:xfrm>
                  <a:off x="533199" y="6386061"/>
                  <a:ext cx="1768996" cy="28869"/>
                </a:xfrm>
                <a:custGeom>
                  <a:rect b="b" l="l" r="r" t="t"/>
                  <a:pathLst>
                    <a:path extrusionOk="0" h="28869" w="1768996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5" name="Google Shape;595;p30"/>
                <p:cNvSpPr/>
                <p:nvPr/>
              </p:nvSpPr>
              <p:spPr>
                <a:xfrm>
                  <a:off x="594946" y="6446204"/>
                  <a:ext cx="1647106" cy="29670"/>
                </a:xfrm>
                <a:custGeom>
                  <a:rect b="b" l="l" r="r" t="t"/>
                  <a:pathLst>
                    <a:path extrusionOk="0" h="29670" w="1647106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6" name="Google Shape;596;p30"/>
                <p:cNvSpPr/>
                <p:nvPr/>
              </p:nvSpPr>
              <p:spPr>
                <a:xfrm>
                  <a:off x="654287" y="6507148"/>
                  <a:ext cx="1526821" cy="28869"/>
                </a:xfrm>
                <a:custGeom>
                  <a:rect b="b" l="l" r="r" t="t"/>
                  <a:pathLst>
                    <a:path extrusionOk="0" h="28869" w="1526821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7" name="Google Shape;597;p30"/>
                <p:cNvSpPr/>
                <p:nvPr/>
              </p:nvSpPr>
              <p:spPr>
                <a:xfrm>
                  <a:off x="715231" y="6568093"/>
                  <a:ext cx="1404932" cy="28868"/>
                </a:xfrm>
                <a:custGeom>
                  <a:rect b="b" l="l" r="r" t="t"/>
                  <a:pathLst>
                    <a:path extrusionOk="0" h="28868" w="1404932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8" name="Google Shape;598;p30"/>
                <p:cNvSpPr/>
                <p:nvPr/>
              </p:nvSpPr>
              <p:spPr>
                <a:xfrm>
                  <a:off x="776977" y="6628235"/>
                  <a:ext cx="1283044" cy="29671"/>
                </a:xfrm>
                <a:custGeom>
                  <a:rect b="b" l="l" r="r" t="t"/>
                  <a:pathLst>
                    <a:path extrusionOk="0" h="29671" w="1283044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9" name="Google Shape;599;p30"/>
                <p:cNvSpPr/>
                <p:nvPr/>
              </p:nvSpPr>
              <p:spPr>
                <a:xfrm>
                  <a:off x="837922" y="6689180"/>
                  <a:ext cx="1161154" cy="29670"/>
                </a:xfrm>
                <a:custGeom>
                  <a:rect b="b" l="l" r="r" t="t"/>
                  <a:pathLst>
                    <a:path extrusionOk="0" h="29670" w="1161154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00" name="Google Shape;600;p30"/>
                <p:cNvSpPr/>
                <p:nvPr/>
              </p:nvSpPr>
              <p:spPr>
                <a:xfrm>
                  <a:off x="897263" y="6750124"/>
                  <a:ext cx="1040868" cy="28869"/>
                </a:xfrm>
                <a:custGeom>
                  <a:rect b="b" l="l" r="r" t="t"/>
                  <a:pathLst>
                    <a:path extrusionOk="0" h="28869" w="1040868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01" name="Google Shape;601;p30"/>
                <p:cNvSpPr/>
                <p:nvPr/>
              </p:nvSpPr>
              <p:spPr>
                <a:xfrm>
                  <a:off x="958207" y="6811069"/>
                  <a:ext cx="918980" cy="28869"/>
                </a:xfrm>
                <a:custGeom>
                  <a:rect b="b" l="l" r="r" t="t"/>
                  <a:pathLst>
                    <a:path extrusionOk="0" h="28869" w="918980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sp>
            <p:nvSpPr>
              <p:cNvPr id="602" name="Google Shape;602;p30"/>
              <p:cNvSpPr/>
              <p:nvPr/>
            </p:nvSpPr>
            <p:spPr>
              <a:xfrm>
                <a:off x="2960473" y="5801762"/>
                <a:ext cx="1075475" cy="1058335"/>
              </a:xfrm>
              <a:custGeom>
                <a:rect b="b" l="l" r="r" t="t"/>
                <a:pathLst>
                  <a:path extrusionOk="0" h="1062720" w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-7601" y="2930958"/>
                <a:ext cx="1128311" cy="2870805"/>
              </a:xfrm>
              <a:custGeom>
                <a:rect b="b" l="l" r="r" t="t"/>
                <a:pathLst>
                  <a:path extrusionOk="0" h="2870805" w="1128311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 rot="-8099720">
                <a:off x="126341" y="458327"/>
                <a:ext cx="2024298" cy="2024298"/>
              </a:xfrm>
              <a:custGeom>
                <a:rect b="b" l="l" r="r" t="t"/>
                <a:pathLst>
                  <a:path extrusionOk="0" h="2024298" w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 rot="-8099720">
                <a:off x="108491" y="501416"/>
                <a:ext cx="1938109" cy="1938109"/>
              </a:xfrm>
              <a:custGeom>
                <a:rect b="b" l="l" r="r" t="t"/>
                <a:pathLst>
                  <a:path extrusionOk="0" h="1938109" w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 rot="-8099720">
                <a:off x="90475" y="544906"/>
                <a:ext cx="1853055" cy="1851921"/>
              </a:xfrm>
              <a:custGeom>
                <a:rect b="b" l="l" r="r" t="t"/>
                <a:pathLst>
                  <a:path extrusionOk="0" h="1851921" w="1853055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 rot="-8099720">
                <a:off x="72624" y="587994"/>
                <a:ext cx="1766866" cy="1765732"/>
              </a:xfrm>
              <a:custGeom>
                <a:rect b="b" l="l" r="r" t="t"/>
                <a:pathLst>
                  <a:path extrusionOk="0" h="1765732" w="1766866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 rot="-8099720">
                <a:off x="55175" y="630117"/>
                <a:ext cx="1680678" cy="1680677"/>
              </a:xfrm>
              <a:custGeom>
                <a:rect b="b" l="l" r="r" t="t"/>
                <a:pathLst>
                  <a:path extrusionOk="0" h="1680677" w="1680678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 rot="-8099720">
                <a:off x="37325" y="673206"/>
                <a:ext cx="1594489" cy="1594489"/>
              </a:xfrm>
              <a:custGeom>
                <a:rect b="b" l="l" r="r" t="t"/>
                <a:pathLst>
                  <a:path extrusionOk="0" h="1594489" w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 rot="-8099720">
                <a:off x="19309" y="716696"/>
                <a:ext cx="1509435" cy="1508300"/>
              </a:xfrm>
              <a:custGeom>
                <a:rect b="b" l="l" r="r" t="t"/>
                <a:pathLst>
                  <a:path extrusionOk="0" h="1508300" w="1509435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 rot="-8099720">
                <a:off x="1859" y="758817"/>
                <a:ext cx="1423246" cy="1423247"/>
              </a:xfrm>
              <a:custGeom>
                <a:rect b="b" l="l" r="r" t="t"/>
                <a:pathLst>
                  <a:path extrusionOk="0" h="1423247" w="1423246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 rot="-8099720">
                <a:off x="-15991" y="801908"/>
                <a:ext cx="1337057" cy="1337057"/>
              </a:xfrm>
              <a:custGeom>
                <a:rect b="b" l="l" r="r" t="t"/>
                <a:pathLst>
                  <a:path extrusionOk="0" h="1337057" w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 rot="-8099720">
                <a:off x="-33841" y="844997"/>
                <a:ext cx="1250869" cy="1250869"/>
              </a:xfrm>
              <a:custGeom>
                <a:rect b="b" l="l" r="r" t="t"/>
                <a:pathLst>
                  <a:path extrusionOk="0" h="1250869" w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 rot="-8099720">
                <a:off x="-51857" y="888486"/>
                <a:ext cx="1165814" cy="1164680"/>
              </a:xfrm>
              <a:custGeom>
                <a:rect b="b" l="l" r="r" t="t"/>
                <a:pathLst>
                  <a:path extrusionOk="0" h="1164680" w="1165814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 rot="-8099720">
                <a:off x="-69307" y="930608"/>
                <a:ext cx="1079626" cy="1079626"/>
              </a:xfrm>
              <a:custGeom>
                <a:rect b="b" l="l" r="r" t="t"/>
                <a:pathLst>
                  <a:path extrusionOk="0" h="1079626" w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 rot="-8099720">
                <a:off x="-87157" y="973697"/>
                <a:ext cx="993437" cy="993438"/>
              </a:xfrm>
              <a:custGeom>
                <a:rect b="b" l="l" r="r" t="t"/>
                <a:pathLst>
                  <a:path extrusionOk="0" h="993438" w="993437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 rot="-8099720">
                <a:off x="-105173" y="1017188"/>
                <a:ext cx="908383" cy="907248"/>
              </a:xfrm>
              <a:custGeom>
                <a:rect b="b" l="l" r="r" t="t"/>
                <a:pathLst>
                  <a:path extrusionOk="0" h="907248" w="908383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 rot="-8099720">
                <a:off x="-123024" y="1060277"/>
                <a:ext cx="822195" cy="821061"/>
              </a:xfrm>
              <a:custGeom>
                <a:rect b="b" l="l" r="r" t="t"/>
                <a:pathLst>
                  <a:path extrusionOk="0" h="821061" w="822195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 rot="-8099720">
                <a:off x="-140475" y="1102398"/>
                <a:ext cx="736006" cy="736005"/>
              </a:xfrm>
              <a:custGeom>
                <a:rect b="b" l="l" r="r" t="t"/>
                <a:pathLst>
                  <a:path extrusionOk="0" h="736005" w="736006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 rot="-8099720">
                <a:off x="-158323" y="1145488"/>
                <a:ext cx="649817" cy="649817"/>
              </a:xfrm>
              <a:custGeom>
                <a:rect b="b" l="l" r="r" t="t"/>
                <a:pathLst>
                  <a:path extrusionOk="0" h="649817" w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 rot="-8099720">
                <a:off x="-176338" y="1188978"/>
                <a:ext cx="564761" cy="563628"/>
              </a:xfrm>
              <a:custGeom>
                <a:rect b="b" l="l" r="r" t="t"/>
                <a:pathLst>
                  <a:path extrusionOk="0" h="563628" w="564761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 rot="-8099720">
                <a:off x="-194190" y="1232066"/>
                <a:ext cx="478574" cy="477440"/>
              </a:xfrm>
              <a:custGeom>
                <a:rect b="b" l="l" r="r" t="t"/>
                <a:pathLst>
                  <a:path extrusionOk="0" h="477440" w="478574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2202360" y="6829131"/>
                <a:ext cx="918980" cy="28869"/>
              </a:xfrm>
              <a:custGeom>
                <a:rect b="b" l="l" r="r" t="t"/>
                <a:pathLst>
                  <a:path extrusionOk="0" h="28869" w="918980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1089323" y="5806086"/>
                <a:ext cx="30139" cy="1051915"/>
              </a:xfrm>
              <a:custGeom>
                <a:rect b="b" l="l" r="r" t="t"/>
                <a:pathLst>
                  <a:path extrusionOk="0" h="1051915" w="30139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1028453" y="5867106"/>
                <a:ext cx="30064" cy="990894"/>
              </a:xfrm>
              <a:custGeom>
                <a:rect b="b" l="l" r="r" t="t"/>
                <a:pathLst>
                  <a:path extrusionOk="0" h="990894" w="3006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967584" y="5928926"/>
                <a:ext cx="30790" cy="929074"/>
              </a:xfrm>
              <a:custGeom>
                <a:rect b="b" l="l" r="r" t="t"/>
                <a:pathLst>
                  <a:path extrusionOk="0" h="929074" w="30790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906717" y="5989948"/>
                <a:ext cx="30713" cy="868053"/>
              </a:xfrm>
              <a:custGeom>
                <a:rect b="b" l="l" r="r" t="t"/>
                <a:pathLst>
                  <a:path extrusionOk="0" h="868053" w="3071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846647" y="6049364"/>
                <a:ext cx="29838" cy="808636"/>
              </a:xfrm>
              <a:custGeom>
                <a:rect b="b" l="l" r="r" t="t"/>
                <a:pathLst>
                  <a:path extrusionOk="0" h="808636" w="29838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785780" y="6110384"/>
                <a:ext cx="29761" cy="747617"/>
              </a:xfrm>
              <a:custGeom>
                <a:rect b="b" l="l" r="r" t="t"/>
                <a:pathLst>
                  <a:path extrusionOk="0" h="747617" w="29761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724911" y="6172206"/>
                <a:ext cx="30487" cy="685795"/>
              </a:xfrm>
              <a:custGeom>
                <a:rect b="b" l="l" r="r" t="t"/>
                <a:pathLst>
                  <a:path extrusionOk="0" h="685795" w="30487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664843" y="6231622"/>
                <a:ext cx="29611" cy="626379"/>
              </a:xfrm>
              <a:custGeom>
                <a:rect b="b" l="l" r="r" t="t"/>
                <a:pathLst>
                  <a:path extrusionOk="0" h="626379" w="29611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603974" y="6292642"/>
                <a:ext cx="29535" cy="565359"/>
              </a:xfrm>
              <a:custGeom>
                <a:rect b="b" l="l" r="r" t="t"/>
                <a:pathLst>
                  <a:path extrusionOk="0" h="565359" w="29535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543104" y="6353662"/>
                <a:ext cx="29460" cy="504339"/>
              </a:xfrm>
              <a:custGeom>
                <a:rect b="b" l="l" r="r" t="t"/>
                <a:pathLst>
                  <a:path extrusionOk="0" h="504339" w="29460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482237" y="6415482"/>
                <a:ext cx="30185" cy="442518"/>
              </a:xfrm>
              <a:custGeom>
                <a:rect b="b" l="l" r="r" t="t"/>
                <a:pathLst>
                  <a:path extrusionOk="0" h="442518" w="30185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422168" y="6474900"/>
                <a:ext cx="29308" cy="383101"/>
              </a:xfrm>
              <a:custGeom>
                <a:rect b="b" l="l" r="r" t="t"/>
                <a:pathLst>
                  <a:path extrusionOk="0" h="383101" w="29308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361300" y="6535920"/>
                <a:ext cx="29233" cy="322081"/>
              </a:xfrm>
              <a:custGeom>
                <a:rect b="b" l="l" r="r" t="t"/>
                <a:pathLst>
                  <a:path extrusionOk="0" h="322081" w="29233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00431" y="6597740"/>
                <a:ext cx="29959" cy="260260"/>
              </a:xfrm>
              <a:custGeom>
                <a:rect b="b" l="l" r="r" t="t"/>
                <a:pathLst>
                  <a:path extrusionOk="0" h="260260" w="29959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239562" y="6658760"/>
                <a:ext cx="29882" cy="199240"/>
              </a:xfrm>
              <a:custGeom>
                <a:rect b="b" l="l" r="r" t="t"/>
                <a:pathLst>
                  <a:path extrusionOk="0" h="199240" w="29882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179494" y="6718178"/>
                <a:ext cx="29006" cy="139823"/>
              </a:xfrm>
              <a:custGeom>
                <a:rect b="b" l="l" r="r" t="t"/>
                <a:pathLst>
                  <a:path extrusionOk="0" h="139823" w="29006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118626" y="6779198"/>
                <a:ext cx="28931" cy="78803"/>
              </a:xfrm>
              <a:custGeom>
                <a:rect b="b" l="l" r="r" t="t"/>
                <a:pathLst>
                  <a:path extrusionOk="0" h="78803" w="28931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70452" y="6841018"/>
                <a:ext cx="16961" cy="16982"/>
              </a:xfrm>
              <a:custGeom>
                <a:rect b="b" l="l" r="r" t="t"/>
                <a:pathLst>
                  <a:path extrusionOk="0" h="16982" w="16961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642" name="Google Shape;642;p30"/>
          <p:cNvSpPr txBox="1"/>
          <p:nvPr>
            <p:ph idx="1" type="body"/>
          </p:nvPr>
        </p:nvSpPr>
        <p:spPr>
          <a:xfrm>
            <a:off x="4932208" y="1818208"/>
            <a:ext cx="6336792" cy="5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3" name="Google Shape;643;p30"/>
          <p:cNvSpPr txBox="1"/>
          <p:nvPr>
            <p:ph idx="2" type="body"/>
          </p:nvPr>
        </p:nvSpPr>
        <p:spPr>
          <a:xfrm>
            <a:off x="4937760" y="2606040"/>
            <a:ext cx="63398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4" name="Google Shape;644;p30"/>
          <p:cNvSpPr txBox="1"/>
          <p:nvPr>
            <p:ph idx="3" type="body"/>
          </p:nvPr>
        </p:nvSpPr>
        <p:spPr>
          <a:xfrm>
            <a:off x="4937760" y="2907792"/>
            <a:ext cx="6336792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5" name="Google Shape;645;p30"/>
          <p:cNvSpPr txBox="1"/>
          <p:nvPr>
            <p:ph idx="4" type="body"/>
          </p:nvPr>
        </p:nvSpPr>
        <p:spPr>
          <a:xfrm>
            <a:off x="4937760" y="3895344"/>
            <a:ext cx="63398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6" name="Google Shape;646;p30"/>
          <p:cNvSpPr txBox="1"/>
          <p:nvPr>
            <p:ph idx="5" type="body"/>
          </p:nvPr>
        </p:nvSpPr>
        <p:spPr>
          <a:xfrm>
            <a:off x="4937760" y="4206240"/>
            <a:ext cx="6336792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7" name="Google Shape;647;p30"/>
          <p:cNvSpPr txBox="1"/>
          <p:nvPr>
            <p:ph idx="6" type="body"/>
          </p:nvPr>
        </p:nvSpPr>
        <p:spPr>
          <a:xfrm>
            <a:off x="4933747" y="5221224"/>
            <a:ext cx="63398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8" name="Google Shape;648;p30"/>
          <p:cNvSpPr txBox="1"/>
          <p:nvPr>
            <p:ph idx="7" type="body"/>
          </p:nvPr>
        </p:nvSpPr>
        <p:spPr>
          <a:xfrm>
            <a:off x="4933747" y="5541264"/>
            <a:ext cx="6336792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9" name="Google Shape;649;p30"/>
          <p:cNvSpPr txBox="1"/>
          <p:nvPr>
            <p:ph idx="10" type="dt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30"/>
          <p:cNvSpPr txBox="1"/>
          <p:nvPr>
            <p:ph idx="11" type="ftr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30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ith subtitle">
  <p:cSld name="Comparison with subtitle">
    <p:bg>
      <p:bgPr>
        <a:solidFill>
          <a:schemeClr val="dk2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1"/>
          <p:cNvSpPr txBox="1"/>
          <p:nvPr>
            <p:ph type="title"/>
          </p:nvPr>
        </p:nvSpPr>
        <p:spPr>
          <a:xfrm>
            <a:off x="914400" y="896112"/>
            <a:ext cx="912495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31"/>
          <p:cNvSpPr txBox="1"/>
          <p:nvPr>
            <p:ph idx="1" type="body"/>
          </p:nvPr>
        </p:nvSpPr>
        <p:spPr>
          <a:xfrm>
            <a:off x="914400" y="1595438"/>
            <a:ext cx="91249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5" name="Google Shape;655;p31"/>
          <p:cNvSpPr txBox="1"/>
          <p:nvPr>
            <p:ph idx="2" type="body"/>
          </p:nvPr>
        </p:nvSpPr>
        <p:spPr>
          <a:xfrm>
            <a:off x="914400" y="2354580"/>
            <a:ext cx="4297679" cy="45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6" name="Google Shape;656;p31"/>
          <p:cNvSpPr txBox="1"/>
          <p:nvPr>
            <p:ph idx="3" type="body"/>
          </p:nvPr>
        </p:nvSpPr>
        <p:spPr>
          <a:xfrm>
            <a:off x="914400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7" name="Google Shape;657;p31"/>
          <p:cNvSpPr txBox="1"/>
          <p:nvPr>
            <p:ph idx="4" type="body"/>
          </p:nvPr>
        </p:nvSpPr>
        <p:spPr>
          <a:xfrm>
            <a:off x="6373368" y="2352675"/>
            <a:ext cx="42976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8" name="Google Shape;658;p31"/>
          <p:cNvSpPr txBox="1"/>
          <p:nvPr>
            <p:ph idx="5" type="body"/>
          </p:nvPr>
        </p:nvSpPr>
        <p:spPr>
          <a:xfrm>
            <a:off x="6372225" y="2990850"/>
            <a:ext cx="429768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59" name="Google Shape;659;p31"/>
          <p:cNvGrpSpPr/>
          <p:nvPr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660" name="Google Shape;660;p31"/>
            <p:cNvSpPr/>
            <p:nvPr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663" name="Google Shape;663;p3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4" name="Google Shape;664;p31"/>
            <p:cNvSpPr/>
            <p:nvPr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665" name="Google Shape;665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6" name="Google Shape;666;p31"/>
            <p:cNvSpPr/>
            <p:nvPr/>
          </p:nvSpPr>
          <p:spPr>
            <a:xfrm>
              <a:off x="11250235" y="4949368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667" name="Google Shape;667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8" name="Google Shape;668;p31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31"/>
          <p:cNvSpPr txBox="1"/>
          <p:nvPr>
            <p:ph idx="11" type="ftr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31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bg>
      <p:bgPr>
        <a:solidFill>
          <a:schemeClr val="accent2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2"/>
          <p:cNvSpPr txBox="1"/>
          <p:nvPr>
            <p:ph type="title"/>
          </p:nvPr>
        </p:nvSpPr>
        <p:spPr>
          <a:xfrm>
            <a:off x="838200" y="896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32"/>
          <p:cNvSpPr txBox="1"/>
          <p:nvPr>
            <p:ph idx="1" type="body"/>
          </p:nvPr>
        </p:nvSpPr>
        <p:spPr>
          <a:xfrm>
            <a:off x="2258568" y="2304288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4" name="Google Shape;674;p32"/>
          <p:cNvSpPr txBox="1"/>
          <p:nvPr>
            <p:ph idx="2" type="body"/>
          </p:nvPr>
        </p:nvSpPr>
        <p:spPr>
          <a:xfrm>
            <a:off x="2313432" y="2615184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5" name="Google Shape;675;p32"/>
          <p:cNvSpPr txBox="1"/>
          <p:nvPr>
            <p:ph idx="3" type="body"/>
          </p:nvPr>
        </p:nvSpPr>
        <p:spPr>
          <a:xfrm>
            <a:off x="4667859" y="2302547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6" name="Google Shape;676;p32"/>
          <p:cNvSpPr txBox="1"/>
          <p:nvPr>
            <p:ph idx="4" type="body"/>
          </p:nvPr>
        </p:nvSpPr>
        <p:spPr>
          <a:xfrm>
            <a:off x="4722723" y="2613443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7" name="Google Shape;677;p32"/>
          <p:cNvSpPr txBox="1"/>
          <p:nvPr>
            <p:ph idx="5" type="body"/>
          </p:nvPr>
        </p:nvSpPr>
        <p:spPr>
          <a:xfrm>
            <a:off x="8577756" y="2319697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8" name="Google Shape;678;p32"/>
          <p:cNvSpPr txBox="1"/>
          <p:nvPr>
            <p:ph idx="6" type="body"/>
          </p:nvPr>
        </p:nvSpPr>
        <p:spPr>
          <a:xfrm>
            <a:off x="8632620" y="2630593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9" name="Google Shape;679;p32"/>
          <p:cNvSpPr txBox="1"/>
          <p:nvPr>
            <p:ph idx="7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0" name="Google Shape;680;p32"/>
          <p:cNvSpPr txBox="1"/>
          <p:nvPr>
            <p:ph idx="8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1" name="Google Shape;681;p32"/>
          <p:cNvSpPr txBox="1"/>
          <p:nvPr>
            <p:ph idx="9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2" name="Google Shape;682;p32"/>
          <p:cNvSpPr txBox="1"/>
          <p:nvPr>
            <p:ph idx="13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3" name="Google Shape;683;p32"/>
          <p:cNvSpPr txBox="1"/>
          <p:nvPr>
            <p:ph idx="14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4" name="Google Shape;684;p32"/>
          <p:cNvSpPr txBox="1"/>
          <p:nvPr>
            <p:ph idx="15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5" name="Google Shape;685;p32"/>
          <p:cNvSpPr txBox="1"/>
          <p:nvPr>
            <p:ph idx="16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6" name="Google Shape;686;p32"/>
          <p:cNvSpPr txBox="1"/>
          <p:nvPr>
            <p:ph idx="17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7" name="Google Shape;687;p32"/>
          <p:cNvSpPr txBox="1"/>
          <p:nvPr>
            <p:ph idx="18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8" name="Google Shape;688;p32"/>
          <p:cNvSpPr txBox="1"/>
          <p:nvPr>
            <p:ph idx="19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9" name="Google Shape;689;p32"/>
          <p:cNvSpPr txBox="1"/>
          <p:nvPr>
            <p:ph idx="20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0" name="Google Shape;690;p32"/>
          <p:cNvSpPr txBox="1"/>
          <p:nvPr>
            <p:ph idx="21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1" name="Google Shape;691;p32"/>
          <p:cNvSpPr txBox="1"/>
          <p:nvPr>
            <p:ph idx="22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2" name="Google Shape;692;p32"/>
          <p:cNvSpPr txBox="1"/>
          <p:nvPr>
            <p:ph idx="23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3" name="Google Shape;693;p32"/>
          <p:cNvSpPr txBox="1"/>
          <p:nvPr>
            <p:ph idx="24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4" name="Google Shape;694;p32"/>
          <p:cNvSpPr txBox="1"/>
          <p:nvPr>
            <p:ph idx="25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5" name="Google Shape;695;p32"/>
          <p:cNvSpPr txBox="1"/>
          <p:nvPr>
            <p:ph idx="26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6" name="Google Shape;696;p32"/>
          <p:cNvSpPr txBox="1"/>
          <p:nvPr>
            <p:ph idx="27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7" name="Google Shape;697;p32"/>
          <p:cNvSpPr txBox="1"/>
          <p:nvPr>
            <p:ph idx="28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8" name="Google Shape;698;p32"/>
          <p:cNvSpPr txBox="1"/>
          <p:nvPr>
            <p:ph idx="29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9" name="Google Shape;699;p32"/>
          <p:cNvSpPr txBox="1"/>
          <p:nvPr>
            <p:ph idx="30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0" name="Google Shape;700;p32"/>
          <p:cNvSpPr txBox="1"/>
          <p:nvPr>
            <p:ph idx="31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1" name="Google Shape;701;p32"/>
          <p:cNvSpPr txBox="1"/>
          <p:nvPr>
            <p:ph idx="32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2" name="Google Shape;702;p32"/>
          <p:cNvSpPr txBox="1"/>
          <p:nvPr>
            <p:ph idx="33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3" name="Google Shape;703;p32"/>
          <p:cNvSpPr txBox="1"/>
          <p:nvPr>
            <p:ph idx="34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4" name="Google Shape;704;p32"/>
          <p:cNvSpPr txBox="1"/>
          <p:nvPr>
            <p:ph idx="35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5" name="Google Shape;705;p32"/>
          <p:cNvSpPr/>
          <p:nvPr/>
        </p:nvSpPr>
        <p:spPr>
          <a:xfrm>
            <a:off x="929640" y="3981445"/>
            <a:ext cx="10332720" cy="168656"/>
          </a:xfrm>
          <a:prstGeom prst="rightArrow">
            <a:avLst>
              <a:gd fmla="val 100000" name="adj1"/>
              <a:gd fmla="val 8593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06" name="Google Shape;70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0162032" y="1"/>
            <a:ext cx="2029968" cy="2029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7" name="Google Shape;707;p32"/>
          <p:cNvCxnSpPr/>
          <p:nvPr/>
        </p:nvCxnSpPr>
        <p:spPr>
          <a:xfrm>
            <a:off x="3044816" y="2697432"/>
            <a:ext cx="0" cy="7315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708" name="Google Shape;708;p32"/>
          <p:cNvCxnSpPr/>
          <p:nvPr/>
        </p:nvCxnSpPr>
        <p:spPr>
          <a:xfrm>
            <a:off x="5423645" y="2697480"/>
            <a:ext cx="0" cy="7334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709" name="Google Shape;709;p32"/>
          <p:cNvCxnSpPr/>
          <p:nvPr/>
        </p:nvCxnSpPr>
        <p:spPr>
          <a:xfrm>
            <a:off x="9354996" y="2697480"/>
            <a:ext cx="0" cy="7315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710" name="Google Shape;710;p32"/>
          <p:cNvCxnSpPr/>
          <p:nvPr/>
        </p:nvCxnSpPr>
        <p:spPr>
          <a:xfrm rot="10800000">
            <a:off x="3049258" y="4709160"/>
            <a:ext cx="0" cy="7315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711" name="Google Shape;711;p32"/>
          <p:cNvCxnSpPr/>
          <p:nvPr/>
        </p:nvCxnSpPr>
        <p:spPr>
          <a:xfrm rot="10800000">
            <a:off x="7014003" y="4709160"/>
            <a:ext cx="0" cy="7315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712" name="Google Shape;712;p32"/>
          <p:cNvCxnSpPr/>
          <p:nvPr/>
        </p:nvCxnSpPr>
        <p:spPr>
          <a:xfrm rot="10800000">
            <a:off x="10949479" y="4709160"/>
            <a:ext cx="0" cy="73152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713" name="Google Shape;713;p32"/>
          <p:cNvSpPr txBox="1"/>
          <p:nvPr>
            <p:ph idx="36" type="body"/>
          </p:nvPr>
        </p:nvSpPr>
        <p:spPr>
          <a:xfrm>
            <a:off x="2302341" y="5269637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4" name="Google Shape;714;p32"/>
          <p:cNvSpPr txBox="1"/>
          <p:nvPr>
            <p:ph idx="37" type="body"/>
          </p:nvPr>
        </p:nvSpPr>
        <p:spPr>
          <a:xfrm>
            <a:off x="2357205" y="5580533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5" name="Google Shape;715;p32"/>
          <p:cNvSpPr txBox="1"/>
          <p:nvPr>
            <p:ph idx="38" type="body"/>
          </p:nvPr>
        </p:nvSpPr>
        <p:spPr>
          <a:xfrm>
            <a:off x="6222339" y="5272948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6" name="Google Shape;716;p32"/>
          <p:cNvSpPr txBox="1"/>
          <p:nvPr>
            <p:ph idx="39" type="body"/>
          </p:nvPr>
        </p:nvSpPr>
        <p:spPr>
          <a:xfrm>
            <a:off x="6277203" y="5583844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7" name="Google Shape;717;p32"/>
          <p:cNvSpPr txBox="1"/>
          <p:nvPr>
            <p:ph idx="40" type="body"/>
          </p:nvPr>
        </p:nvSpPr>
        <p:spPr>
          <a:xfrm>
            <a:off x="10161393" y="5272948"/>
            <a:ext cx="1554480" cy="5619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8" name="Google Shape;718;p32"/>
          <p:cNvSpPr txBox="1"/>
          <p:nvPr>
            <p:ph idx="41" type="body"/>
          </p:nvPr>
        </p:nvSpPr>
        <p:spPr>
          <a:xfrm>
            <a:off x="10216257" y="5583844"/>
            <a:ext cx="1463040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9" name="Google Shape;719;p32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32"/>
          <p:cNvSpPr txBox="1"/>
          <p:nvPr>
            <p:ph idx="11" type="ftr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32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dk2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3"/>
          <p:cNvSpPr txBox="1"/>
          <p:nvPr>
            <p:ph type="title"/>
          </p:nvPr>
        </p:nvSpPr>
        <p:spPr>
          <a:xfrm>
            <a:off x="914400" y="896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33"/>
          <p:cNvSpPr txBox="1"/>
          <p:nvPr>
            <p:ph idx="1" type="body"/>
          </p:nvPr>
        </p:nvSpPr>
        <p:spPr>
          <a:xfrm>
            <a:off x="102108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5" name="Google Shape;725;p33"/>
          <p:cNvSpPr/>
          <p:nvPr/>
        </p:nvSpPr>
        <p:spPr>
          <a:xfrm rot="10800000">
            <a:off x="11177016" y="0"/>
            <a:ext cx="1014984" cy="1014984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6" name="Google Shape;726;p33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33"/>
          <p:cNvSpPr txBox="1"/>
          <p:nvPr>
            <p:ph idx="11" type="ftr"/>
          </p:nvPr>
        </p:nvSpPr>
        <p:spPr>
          <a:xfrm>
            <a:off x="542448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33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4 up">
  <p:cSld name="Team - 4 up">
    <p:bg>
      <p:bgPr>
        <a:solidFill>
          <a:schemeClr val="accent1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 txBox="1"/>
          <p:nvPr>
            <p:ph type="title"/>
          </p:nvPr>
        </p:nvSpPr>
        <p:spPr>
          <a:xfrm>
            <a:off x="914400" y="896112"/>
            <a:ext cx="103632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34"/>
          <p:cNvSpPr/>
          <p:nvPr>
            <p:ph idx="2" type="pic"/>
          </p:nvPr>
        </p:nvSpPr>
        <p:spPr>
          <a:xfrm>
            <a:off x="914400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32" name="Google Shape;732;p34"/>
          <p:cNvSpPr txBox="1"/>
          <p:nvPr>
            <p:ph idx="1" type="body"/>
          </p:nvPr>
        </p:nvSpPr>
        <p:spPr>
          <a:xfrm>
            <a:off x="838200" y="4507992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3" name="Google Shape;733;p34"/>
          <p:cNvSpPr txBox="1"/>
          <p:nvPr>
            <p:ph idx="3" type="body"/>
          </p:nvPr>
        </p:nvSpPr>
        <p:spPr>
          <a:xfrm>
            <a:off x="838200" y="4837176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4" name="Google Shape;734;p34"/>
          <p:cNvSpPr/>
          <p:nvPr>
            <p:ph idx="4" type="pic"/>
          </p:nvPr>
        </p:nvSpPr>
        <p:spPr>
          <a:xfrm>
            <a:off x="3610808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35" name="Google Shape;735;p34"/>
          <p:cNvSpPr txBox="1"/>
          <p:nvPr>
            <p:ph idx="5" type="body"/>
          </p:nvPr>
        </p:nvSpPr>
        <p:spPr>
          <a:xfrm>
            <a:off x="3535680" y="4511617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6" name="Google Shape;736;p34"/>
          <p:cNvSpPr txBox="1"/>
          <p:nvPr>
            <p:ph idx="6" type="body"/>
          </p:nvPr>
        </p:nvSpPr>
        <p:spPr>
          <a:xfrm>
            <a:off x="3535680" y="4839223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7" name="Google Shape;737;p34"/>
          <p:cNvSpPr/>
          <p:nvPr>
            <p:ph idx="7" type="pic"/>
          </p:nvPr>
        </p:nvSpPr>
        <p:spPr>
          <a:xfrm>
            <a:off x="6307216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38" name="Google Shape;738;p34"/>
          <p:cNvSpPr txBox="1"/>
          <p:nvPr>
            <p:ph idx="8" type="body"/>
          </p:nvPr>
        </p:nvSpPr>
        <p:spPr>
          <a:xfrm>
            <a:off x="6233160" y="4511617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9" name="Google Shape;739;p34"/>
          <p:cNvSpPr txBox="1"/>
          <p:nvPr>
            <p:ph idx="9" type="body"/>
          </p:nvPr>
        </p:nvSpPr>
        <p:spPr>
          <a:xfrm>
            <a:off x="6233160" y="4839223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0" name="Google Shape;740;p34"/>
          <p:cNvSpPr/>
          <p:nvPr>
            <p:ph idx="13" type="pic"/>
          </p:nvPr>
        </p:nvSpPr>
        <p:spPr>
          <a:xfrm>
            <a:off x="9003624" y="1993392"/>
            <a:ext cx="2286000" cy="22860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41" name="Google Shape;741;p34"/>
          <p:cNvSpPr txBox="1"/>
          <p:nvPr>
            <p:ph idx="14" type="body"/>
          </p:nvPr>
        </p:nvSpPr>
        <p:spPr>
          <a:xfrm>
            <a:off x="8927973" y="4507992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2" name="Google Shape;742;p34"/>
          <p:cNvSpPr txBox="1"/>
          <p:nvPr>
            <p:ph idx="15" type="body"/>
          </p:nvPr>
        </p:nvSpPr>
        <p:spPr>
          <a:xfrm>
            <a:off x="8927973" y="4837176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3" name="Google Shape;74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0162032" y="1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34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34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34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8 up">
  <p:cSld name="Team - 8 up">
    <p:bg>
      <p:bgPr>
        <a:solidFill>
          <a:schemeClr val="accent1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5"/>
          <p:cNvSpPr txBox="1"/>
          <p:nvPr>
            <p:ph type="title"/>
          </p:nvPr>
        </p:nvSpPr>
        <p:spPr>
          <a:xfrm>
            <a:off x="914400" y="896112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35"/>
          <p:cNvSpPr/>
          <p:nvPr>
            <p:ph idx="2" type="pic"/>
          </p:nvPr>
        </p:nvSpPr>
        <p:spPr>
          <a:xfrm>
            <a:off x="914400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50" name="Google Shape;750;p35"/>
          <p:cNvSpPr txBox="1"/>
          <p:nvPr>
            <p:ph idx="1" type="body"/>
          </p:nvPr>
        </p:nvSpPr>
        <p:spPr>
          <a:xfrm>
            <a:off x="838200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1" name="Google Shape;751;p35"/>
          <p:cNvSpPr txBox="1"/>
          <p:nvPr>
            <p:ph idx="3" type="body"/>
          </p:nvPr>
        </p:nvSpPr>
        <p:spPr>
          <a:xfrm>
            <a:off x="838200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2" name="Google Shape;752;p35"/>
          <p:cNvSpPr/>
          <p:nvPr>
            <p:ph idx="4" type="pic"/>
          </p:nvPr>
        </p:nvSpPr>
        <p:spPr>
          <a:xfrm>
            <a:off x="3682999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53" name="Google Shape;753;p35"/>
          <p:cNvSpPr txBox="1"/>
          <p:nvPr>
            <p:ph idx="5" type="body"/>
          </p:nvPr>
        </p:nvSpPr>
        <p:spPr>
          <a:xfrm>
            <a:off x="3608832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4" name="Google Shape;754;p35"/>
          <p:cNvSpPr txBox="1"/>
          <p:nvPr>
            <p:ph idx="6" type="body"/>
          </p:nvPr>
        </p:nvSpPr>
        <p:spPr>
          <a:xfrm>
            <a:off x="3608832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5" name="Google Shape;755;p35"/>
          <p:cNvSpPr/>
          <p:nvPr>
            <p:ph idx="7" type="pic"/>
          </p:nvPr>
        </p:nvSpPr>
        <p:spPr>
          <a:xfrm>
            <a:off x="6451598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56" name="Google Shape;756;p35"/>
          <p:cNvSpPr txBox="1"/>
          <p:nvPr>
            <p:ph idx="8" type="body"/>
          </p:nvPr>
        </p:nvSpPr>
        <p:spPr>
          <a:xfrm>
            <a:off x="6379464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7" name="Google Shape;757;p35"/>
          <p:cNvSpPr txBox="1"/>
          <p:nvPr>
            <p:ph idx="9" type="body"/>
          </p:nvPr>
        </p:nvSpPr>
        <p:spPr>
          <a:xfrm>
            <a:off x="6379464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8" name="Google Shape;758;p35"/>
          <p:cNvSpPr/>
          <p:nvPr>
            <p:ph idx="13" type="pic"/>
          </p:nvPr>
        </p:nvSpPr>
        <p:spPr>
          <a:xfrm>
            <a:off x="9220198" y="1975104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59" name="Google Shape;759;p35"/>
          <p:cNvSpPr txBox="1"/>
          <p:nvPr>
            <p:ph idx="14" type="body"/>
          </p:nvPr>
        </p:nvSpPr>
        <p:spPr>
          <a:xfrm>
            <a:off x="9140952" y="34747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0" name="Google Shape;760;p35"/>
          <p:cNvSpPr txBox="1"/>
          <p:nvPr>
            <p:ph idx="15" type="body"/>
          </p:nvPr>
        </p:nvSpPr>
        <p:spPr>
          <a:xfrm>
            <a:off x="9140952" y="370332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1" name="Google Shape;761;p35"/>
          <p:cNvSpPr/>
          <p:nvPr>
            <p:ph idx="16" type="pic"/>
          </p:nvPr>
        </p:nvSpPr>
        <p:spPr>
          <a:xfrm>
            <a:off x="914400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62" name="Google Shape;762;p35"/>
          <p:cNvSpPr txBox="1"/>
          <p:nvPr>
            <p:ph idx="17" type="body"/>
          </p:nvPr>
        </p:nvSpPr>
        <p:spPr>
          <a:xfrm>
            <a:off x="838200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3" name="Google Shape;763;p35"/>
          <p:cNvSpPr txBox="1"/>
          <p:nvPr>
            <p:ph idx="18" type="body"/>
          </p:nvPr>
        </p:nvSpPr>
        <p:spPr>
          <a:xfrm>
            <a:off x="838200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4" name="Google Shape;764;p35"/>
          <p:cNvSpPr/>
          <p:nvPr>
            <p:ph idx="19" type="pic"/>
          </p:nvPr>
        </p:nvSpPr>
        <p:spPr>
          <a:xfrm>
            <a:off x="3685032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65" name="Google Shape;765;p35"/>
          <p:cNvSpPr txBox="1"/>
          <p:nvPr>
            <p:ph idx="20" type="body"/>
          </p:nvPr>
        </p:nvSpPr>
        <p:spPr>
          <a:xfrm>
            <a:off x="3608832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35"/>
          <p:cNvSpPr txBox="1"/>
          <p:nvPr>
            <p:ph idx="21" type="body"/>
          </p:nvPr>
        </p:nvSpPr>
        <p:spPr>
          <a:xfrm>
            <a:off x="3608832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35"/>
          <p:cNvSpPr/>
          <p:nvPr>
            <p:ph idx="22" type="pic"/>
          </p:nvPr>
        </p:nvSpPr>
        <p:spPr>
          <a:xfrm>
            <a:off x="6455664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68" name="Google Shape;768;p35"/>
          <p:cNvSpPr txBox="1"/>
          <p:nvPr>
            <p:ph idx="23" type="body"/>
          </p:nvPr>
        </p:nvSpPr>
        <p:spPr>
          <a:xfrm>
            <a:off x="6379464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9" name="Google Shape;769;p35"/>
          <p:cNvSpPr txBox="1"/>
          <p:nvPr>
            <p:ph idx="24" type="body"/>
          </p:nvPr>
        </p:nvSpPr>
        <p:spPr>
          <a:xfrm>
            <a:off x="6379464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0" name="Google Shape;770;p35"/>
          <p:cNvSpPr/>
          <p:nvPr>
            <p:ph idx="25" type="pic"/>
          </p:nvPr>
        </p:nvSpPr>
        <p:spPr>
          <a:xfrm>
            <a:off x="9217152" y="4160520"/>
            <a:ext cx="2057400" cy="1371600"/>
          </a:xfrm>
          <a:prstGeom prst="rect">
            <a:avLst/>
          </a:prstGeom>
          <a:solidFill>
            <a:srgbClr val="EEDBBC"/>
          </a:solidFill>
          <a:ln>
            <a:noFill/>
          </a:ln>
        </p:spPr>
      </p:sp>
      <p:sp>
        <p:nvSpPr>
          <p:cNvPr id="771" name="Google Shape;771;p35"/>
          <p:cNvSpPr txBox="1"/>
          <p:nvPr>
            <p:ph idx="26" type="body"/>
          </p:nvPr>
        </p:nvSpPr>
        <p:spPr>
          <a:xfrm>
            <a:off x="9140952" y="5669280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2" name="Google Shape;772;p35"/>
          <p:cNvSpPr txBox="1"/>
          <p:nvPr>
            <p:ph idx="27" type="body"/>
          </p:nvPr>
        </p:nvSpPr>
        <p:spPr>
          <a:xfrm>
            <a:off x="9140952" y="5907024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73" name="Google Shape;77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0162032" y="1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5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35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35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right">
  <p:cSld name="Title and content right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5"/>
          <p:cNvSpPr txBox="1"/>
          <p:nvPr>
            <p:ph type="title"/>
          </p:nvPr>
        </p:nvSpPr>
        <p:spPr>
          <a:xfrm>
            <a:off x="4933950" y="898524"/>
            <a:ext cx="63436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4933949" y="2310817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2029604" y="2031653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black and white striped pattern&#10;&#10;Description automatically generated with low confidence"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3015" y="5086646"/>
            <a:ext cx="2019299" cy="99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9867" y="-1076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/>
          <p:nvPr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5"/>
          <p:cNvSpPr/>
          <p:nvPr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860" y="4828032"/>
            <a:ext cx="2029968" cy="2029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5"/>
          <p:cNvGrpSpPr/>
          <p:nvPr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66" name="Google Shape;66;p15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67" name="Google Shape;67;p15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68" name="Google Shape;68;p15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69" name="Google Shape;69;p15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70" name="Google Shape;70;p15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71" name="Google Shape;71;p15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72" name="Google Shape;72;p15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3" name="Google Shape;73;p15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74" name="Google Shape;74;p15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75" name="Google Shape;75;p15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76" name="Google Shape;76;p15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77" name="Google Shape;77;p15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78" name="Google Shape;78;p15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79" name="Google Shape;79;p15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80" name="Google Shape;80;p15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85" name="Google Shape;85;p15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86" name="Google Shape;86;p15"/>
          <p:cNvSpPr/>
          <p:nvPr/>
        </p:nvSpPr>
        <p:spPr>
          <a:xfrm>
            <a:off x="0" y="4043197"/>
            <a:ext cx="2029968" cy="784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0" y="2021358"/>
            <a:ext cx="1014984" cy="2029968"/>
          </a:xfrm>
          <a:custGeom>
            <a:rect b="b" l="l" r="r" t="t"/>
            <a:pathLst>
              <a:path extrusionOk="0" h="1828800" w="915648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rgbClr val="D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10632" y="-7753"/>
            <a:ext cx="4052352" cy="404086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5"/>
          <p:cNvSpPr/>
          <p:nvPr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" name="Google Shape;90;p15"/>
          <p:cNvSpPr txBox="1"/>
          <p:nvPr>
            <p:ph idx="10" type="dt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Funding">
    <p:bg>
      <p:bgPr>
        <a:solidFill>
          <a:schemeClr val="accent2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6"/>
          <p:cNvSpPr txBox="1"/>
          <p:nvPr>
            <p:ph type="title"/>
          </p:nvPr>
        </p:nvSpPr>
        <p:spPr>
          <a:xfrm>
            <a:off x="914400" y="896112"/>
            <a:ext cx="10058400" cy="694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79" name="Google Shape;779;p36"/>
          <p:cNvGrpSpPr/>
          <p:nvPr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780" name="Google Shape;780;p36"/>
            <p:cNvSpPr/>
            <p:nvPr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783" name="Google Shape;783;p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4" name="Google Shape;784;p36"/>
            <p:cNvSpPr/>
            <p:nvPr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5" name="Google Shape;785;p36"/>
            <p:cNvSpPr/>
            <p:nvPr/>
          </p:nvSpPr>
          <p:spPr>
            <a:xfrm rot="10800000">
              <a:off x="11277600" y="2954014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786" name="Google Shape;78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7" name="Google Shape;787;p36"/>
          <p:cNvSpPr txBox="1"/>
          <p:nvPr>
            <p:ph idx="1" type="body"/>
          </p:nvPr>
        </p:nvSpPr>
        <p:spPr>
          <a:xfrm>
            <a:off x="2678424" y="2107851"/>
            <a:ext cx="1530196" cy="394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8" name="Google Shape;788;p36"/>
          <p:cNvSpPr txBox="1"/>
          <p:nvPr>
            <p:ph idx="2" type="body"/>
          </p:nvPr>
        </p:nvSpPr>
        <p:spPr>
          <a:xfrm>
            <a:off x="2052902" y="2559632"/>
            <a:ext cx="2070325" cy="38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9" name="Google Shape;789;p36"/>
          <p:cNvSpPr txBox="1"/>
          <p:nvPr>
            <p:ph idx="3" type="body"/>
          </p:nvPr>
        </p:nvSpPr>
        <p:spPr>
          <a:xfrm>
            <a:off x="1878637" y="2848394"/>
            <a:ext cx="2074739" cy="50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0" name="Google Shape;790;p36"/>
          <p:cNvSpPr txBox="1"/>
          <p:nvPr>
            <p:ph idx="4" type="body"/>
          </p:nvPr>
        </p:nvSpPr>
        <p:spPr>
          <a:xfrm>
            <a:off x="7060242" y="1685195"/>
            <a:ext cx="10509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1" name="Google Shape;791;p36"/>
          <p:cNvSpPr txBox="1"/>
          <p:nvPr>
            <p:ph idx="5" type="body"/>
          </p:nvPr>
        </p:nvSpPr>
        <p:spPr>
          <a:xfrm>
            <a:off x="7667063" y="2203470"/>
            <a:ext cx="168092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2" name="Google Shape;792;p36"/>
          <p:cNvSpPr txBox="1"/>
          <p:nvPr>
            <p:ph idx="6" type="body"/>
          </p:nvPr>
        </p:nvSpPr>
        <p:spPr>
          <a:xfrm>
            <a:off x="7662713" y="2512081"/>
            <a:ext cx="1957767" cy="569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3" name="Google Shape;793;p36"/>
          <p:cNvSpPr txBox="1"/>
          <p:nvPr>
            <p:ph idx="7" type="body"/>
          </p:nvPr>
        </p:nvSpPr>
        <p:spPr>
          <a:xfrm>
            <a:off x="1996818" y="4181199"/>
            <a:ext cx="10509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4" name="Google Shape;794;p36"/>
          <p:cNvSpPr txBox="1"/>
          <p:nvPr>
            <p:ph idx="8" type="body"/>
          </p:nvPr>
        </p:nvSpPr>
        <p:spPr>
          <a:xfrm>
            <a:off x="1810730" y="4727342"/>
            <a:ext cx="185709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5" name="Google Shape;795;p36"/>
          <p:cNvSpPr txBox="1"/>
          <p:nvPr>
            <p:ph idx="9" type="body"/>
          </p:nvPr>
        </p:nvSpPr>
        <p:spPr>
          <a:xfrm>
            <a:off x="1308100" y="5052157"/>
            <a:ext cx="2350537" cy="875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6" name="Google Shape;796;p36"/>
          <p:cNvSpPr txBox="1"/>
          <p:nvPr>
            <p:ph idx="13" type="body"/>
          </p:nvPr>
        </p:nvSpPr>
        <p:spPr>
          <a:xfrm>
            <a:off x="3883025" y="2093472"/>
            <a:ext cx="3908425" cy="3888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7" name="Google Shape;797;p36"/>
          <p:cNvSpPr txBox="1"/>
          <p:nvPr>
            <p:ph idx="14" type="body"/>
          </p:nvPr>
        </p:nvSpPr>
        <p:spPr>
          <a:xfrm>
            <a:off x="8493650" y="5089231"/>
            <a:ext cx="105092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8" name="Google Shape;798;p36"/>
          <p:cNvSpPr txBox="1"/>
          <p:nvPr>
            <p:ph idx="15" type="body"/>
          </p:nvPr>
        </p:nvSpPr>
        <p:spPr>
          <a:xfrm>
            <a:off x="8544683" y="5490771"/>
            <a:ext cx="1513717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0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9" name="Google Shape;799;p36"/>
          <p:cNvSpPr txBox="1"/>
          <p:nvPr>
            <p:ph idx="16" type="body"/>
          </p:nvPr>
        </p:nvSpPr>
        <p:spPr>
          <a:xfrm>
            <a:off x="8541799" y="5792787"/>
            <a:ext cx="1783301" cy="44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0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0" name="Google Shape;800;p36"/>
          <p:cNvSpPr txBox="1"/>
          <p:nvPr>
            <p:ph idx="10" type="dt"/>
          </p:nvPr>
        </p:nvSpPr>
        <p:spPr>
          <a:xfrm>
            <a:off x="91440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36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36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">
  <p:cSld name="Problem">
    <p:bg>
      <p:bgPr>
        <a:solidFill>
          <a:srgbClr val="BEBAC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937760" y="898524"/>
            <a:ext cx="63398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5" name="Google Shape;95;p16"/>
          <p:cNvGrpSpPr/>
          <p:nvPr/>
        </p:nvGrpSpPr>
        <p:grpSpPr>
          <a:xfrm>
            <a:off x="-292906" y="-1403779"/>
            <a:ext cx="5762289" cy="8263876"/>
            <a:chOff x="-292906" y="-1403779"/>
            <a:chExt cx="5762289" cy="8263876"/>
          </a:xfrm>
        </p:grpSpPr>
        <p:pic>
          <p:nvPicPr>
            <p:cNvPr id="96" name="Google Shape;96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/>
            <p:nvPr/>
          </p:nvSpPr>
          <p:spPr>
            <a:xfrm rot="-8091810">
              <a:off x="141725" y="458228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98" name="Google Shape;9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697467">
              <a:off x="1574706" y="190047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/>
            <p:nvPr/>
          </p:nvSpPr>
          <p:spPr>
            <a:xfrm rot="-2700000">
              <a:off x="1580257" y="1923515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00" name="Google Shape;100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8110773">
              <a:off x="3019001" y="3357927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" name="Google Shape;102;p16"/>
            <p:cNvGrpSpPr/>
            <p:nvPr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103" name="Google Shape;103;p16"/>
              <p:cNvSpPr/>
              <p:nvPr/>
            </p:nvSpPr>
            <p:spPr>
              <a:xfrm>
                <a:off x="-13699" y="5839164"/>
                <a:ext cx="2862790" cy="28868"/>
              </a:xfrm>
              <a:custGeom>
                <a:rect b="b" l="l" r="r" t="t"/>
                <a:pathLst>
                  <a:path extrusionOk="0" h="28868" w="2862790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47246" y="5900109"/>
                <a:ext cx="2740900" cy="28868"/>
              </a:xfrm>
              <a:custGeom>
                <a:rect b="b" l="l" r="r" t="t"/>
                <a:pathLst>
                  <a:path extrusionOk="0" h="28868" w="2740900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108992" y="5960251"/>
                <a:ext cx="2619012" cy="29671"/>
              </a:xfrm>
              <a:custGeom>
                <a:rect b="b" l="l" r="r" t="t"/>
                <a:pathLst>
                  <a:path extrusionOk="0" h="29671" w="2619012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169937" y="6021196"/>
                <a:ext cx="2497122" cy="29670"/>
              </a:xfrm>
              <a:custGeom>
                <a:rect b="b" l="l" r="r" t="t"/>
                <a:pathLst>
                  <a:path extrusionOk="0" h="29670" w="2497122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229279" y="6082140"/>
                <a:ext cx="2376837" cy="28869"/>
              </a:xfrm>
              <a:custGeom>
                <a:rect b="b" l="l" r="r" t="t"/>
                <a:pathLst>
                  <a:path extrusionOk="0" h="28869" w="2376837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290222" y="6143085"/>
                <a:ext cx="2254948" cy="28868"/>
              </a:xfrm>
              <a:custGeom>
                <a:rect b="b" l="l" r="r" t="t"/>
                <a:pathLst>
                  <a:path extrusionOk="0" h="28868" w="225494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51970" y="6203227"/>
                <a:ext cx="2133059" cy="29671"/>
              </a:xfrm>
              <a:custGeom>
                <a:rect b="b" l="l" r="r" t="t"/>
                <a:pathLst>
                  <a:path extrusionOk="0" h="29671" w="2133059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411310" y="6264172"/>
                <a:ext cx="2012774" cy="28868"/>
              </a:xfrm>
              <a:custGeom>
                <a:rect b="b" l="l" r="r" t="t"/>
                <a:pathLst>
                  <a:path extrusionOk="0" h="28868" w="2012774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472255" y="6325117"/>
                <a:ext cx="1890884" cy="28868"/>
              </a:xfrm>
              <a:custGeom>
                <a:rect b="b" l="l" r="r" t="t"/>
                <a:pathLst>
                  <a:path extrusionOk="0" h="28868" w="1890884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533199" y="6386061"/>
                <a:ext cx="1768996" cy="28869"/>
              </a:xfrm>
              <a:custGeom>
                <a:rect b="b" l="l" r="r" t="t"/>
                <a:pathLst>
                  <a:path extrusionOk="0" h="28869" w="1768996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594946" y="6446204"/>
                <a:ext cx="1647106" cy="29670"/>
              </a:xfrm>
              <a:custGeom>
                <a:rect b="b" l="l" r="r" t="t"/>
                <a:pathLst>
                  <a:path extrusionOk="0" h="29670" w="1647106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654287" y="6507148"/>
                <a:ext cx="1526821" cy="28869"/>
              </a:xfrm>
              <a:custGeom>
                <a:rect b="b" l="l" r="r" t="t"/>
                <a:pathLst>
                  <a:path extrusionOk="0" h="28869" w="1526821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715231" y="6568093"/>
                <a:ext cx="1404932" cy="28868"/>
              </a:xfrm>
              <a:custGeom>
                <a:rect b="b" l="l" r="r" t="t"/>
                <a:pathLst>
                  <a:path extrusionOk="0" h="28868" w="1404932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776977" y="6628235"/>
                <a:ext cx="1283044" cy="29671"/>
              </a:xfrm>
              <a:custGeom>
                <a:rect b="b" l="l" r="r" t="t"/>
                <a:pathLst>
                  <a:path extrusionOk="0" h="29671" w="1283044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837922" y="6689180"/>
                <a:ext cx="1161154" cy="29670"/>
              </a:xfrm>
              <a:custGeom>
                <a:rect b="b" l="l" r="r" t="t"/>
                <a:pathLst>
                  <a:path extrusionOk="0" h="29670" w="1161154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897263" y="6750124"/>
                <a:ext cx="1040868" cy="28869"/>
              </a:xfrm>
              <a:custGeom>
                <a:rect b="b" l="l" r="r" t="t"/>
                <a:pathLst>
                  <a:path extrusionOk="0" h="28869" w="1040868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958207" y="6811069"/>
                <a:ext cx="918980" cy="28869"/>
              </a:xfrm>
              <a:custGeom>
                <a:rect b="b" l="l" r="r" t="t"/>
                <a:pathLst>
                  <a:path extrusionOk="0" h="28869" w="918980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0" name="Google Shape;120;p16"/>
            <p:cNvSpPr/>
            <p:nvPr/>
          </p:nvSpPr>
          <p:spPr>
            <a:xfrm>
              <a:off x="2960473" y="5801762"/>
              <a:ext cx="1075475" cy="1058335"/>
            </a:xfrm>
            <a:custGeom>
              <a:rect b="b" l="l" r="r" t="t"/>
              <a:pathLst>
                <a:path extrusionOk="0" h="1062720" w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-7601" y="2930958"/>
              <a:ext cx="1128311" cy="2870805"/>
            </a:xfrm>
            <a:custGeom>
              <a:rect b="b" l="l" r="r" t="t"/>
              <a:pathLst>
                <a:path extrusionOk="0" h="2870805" w="1128311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 rot="-8099720">
              <a:off x="126341" y="458327"/>
              <a:ext cx="2024298" cy="2024298"/>
            </a:xfrm>
            <a:custGeom>
              <a:rect b="b" l="l" r="r" t="t"/>
              <a:pathLst>
                <a:path extrusionOk="0" h="2024298" w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 rot="-8099720">
              <a:off x="108491" y="501416"/>
              <a:ext cx="1938109" cy="1938109"/>
            </a:xfrm>
            <a:custGeom>
              <a:rect b="b" l="l" r="r" t="t"/>
              <a:pathLst>
                <a:path extrusionOk="0" h="1938109" w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-8099720">
              <a:off x="90475" y="544906"/>
              <a:ext cx="1853055" cy="1851921"/>
            </a:xfrm>
            <a:custGeom>
              <a:rect b="b" l="l" r="r" t="t"/>
              <a:pathLst>
                <a:path extrusionOk="0" h="1851921" w="1853055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 rot="-8099720">
              <a:off x="72624" y="587994"/>
              <a:ext cx="1766866" cy="1765732"/>
            </a:xfrm>
            <a:custGeom>
              <a:rect b="b" l="l" r="r" t="t"/>
              <a:pathLst>
                <a:path extrusionOk="0" h="1765732" w="1766866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 rot="-8099720">
              <a:off x="55175" y="630117"/>
              <a:ext cx="1680678" cy="1680677"/>
            </a:xfrm>
            <a:custGeom>
              <a:rect b="b" l="l" r="r" t="t"/>
              <a:pathLst>
                <a:path extrusionOk="0" h="1680677" w="1680678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 rot="-8099720">
              <a:off x="37325" y="673206"/>
              <a:ext cx="1594489" cy="1594489"/>
            </a:xfrm>
            <a:custGeom>
              <a:rect b="b" l="l" r="r" t="t"/>
              <a:pathLst>
                <a:path extrusionOk="0" h="1594489" w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 rot="-8099720">
              <a:off x="19309" y="716696"/>
              <a:ext cx="1509435" cy="1508300"/>
            </a:xfrm>
            <a:custGeom>
              <a:rect b="b" l="l" r="r" t="t"/>
              <a:pathLst>
                <a:path extrusionOk="0" h="1508300" w="1509435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 rot="-8099720">
              <a:off x="1859" y="758817"/>
              <a:ext cx="1423246" cy="1423247"/>
            </a:xfrm>
            <a:custGeom>
              <a:rect b="b" l="l" r="r" t="t"/>
              <a:pathLst>
                <a:path extrusionOk="0" h="1423247" w="1423246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8099720">
              <a:off x="-15991" y="801908"/>
              <a:ext cx="1337057" cy="1337057"/>
            </a:xfrm>
            <a:custGeom>
              <a:rect b="b" l="l" r="r" t="t"/>
              <a:pathLst>
                <a:path extrusionOk="0" h="1337057" w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 rot="-8099720">
              <a:off x="-33841" y="844997"/>
              <a:ext cx="1250869" cy="1250869"/>
            </a:xfrm>
            <a:custGeom>
              <a:rect b="b" l="l" r="r" t="t"/>
              <a:pathLst>
                <a:path extrusionOk="0" h="1250869" w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 rot="-8099720">
              <a:off x="-51857" y="888486"/>
              <a:ext cx="1165814" cy="1164680"/>
            </a:xfrm>
            <a:custGeom>
              <a:rect b="b" l="l" r="r" t="t"/>
              <a:pathLst>
                <a:path extrusionOk="0" h="1164680" w="1165814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 rot="-8099720">
              <a:off x="-69307" y="930608"/>
              <a:ext cx="1079626" cy="1079626"/>
            </a:xfrm>
            <a:custGeom>
              <a:rect b="b" l="l" r="r" t="t"/>
              <a:pathLst>
                <a:path extrusionOk="0" h="1079626" w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 rot="-8099720">
              <a:off x="-87157" y="973697"/>
              <a:ext cx="993437" cy="993438"/>
            </a:xfrm>
            <a:custGeom>
              <a:rect b="b" l="l" r="r" t="t"/>
              <a:pathLst>
                <a:path extrusionOk="0" h="993438" w="993437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 rot="-8099720">
              <a:off x="-105173" y="1017188"/>
              <a:ext cx="908383" cy="907248"/>
            </a:xfrm>
            <a:custGeom>
              <a:rect b="b" l="l" r="r" t="t"/>
              <a:pathLst>
                <a:path extrusionOk="0" h="907248" w="908383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 rot="-8099720">
              <a:off x="-123024" y="1060277"/>
              <a:ext cx="822195" cy="821061"/>
            </a:xfrm>
            <a:custGeom>
              <a:rect b="b" l="l" r="r" t="t"/>
              <a:pathLst>
                <a:path extrusionOk="0" h="821061" w="822195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 rot="-8099720">
              <a:off x="-140475" y="1102398"/>
              <a:ext cx="736006" cy="736005"/>
            </a:xfrm>
            <a:custGeom>
              <a:rect b="b" l="l" r="r" t="t"/>
              <a:pathLst>
                <a:path extrusionOk="0" h="736005" w="736006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rot="-8099720">
              <a:off x="-158323" y="1145488"/>
              <a:ext cx="649817" cy="649817"/>
            </a:xfrm>
            <a:custGeom>
              <a:rect b="b" l="l" r="r" t="t"/>
              <a:pathLst>
                <a:path extrusionOk="0" h="649817" w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 rot="-8099720">
              <a:off x="-176338" y="1188978"/>
              <a:ext cx="564761" cy="563628"/>
            </a:xfrm>
            <a:custGeom>
              <a:rect b="b" l="l" r="r" t="t"/>
              <a:pathLst>
                <a:path extrusionOk="0" h="563628" w="564761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 rot="-8099720">
              <a:off x="-194190" y="1232066"/>
              <a:ext cx="478574" cy="477440"/>
            </a:xfrm>
            <a:custGeom>
              <a:rect b="b" l="l" r="r" t="t"/>
              <a:pathLst>
                <a:path extrusionOk="0" h="477440" w="478574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202360" y="6829131"/>
              <a:ext cx="918980" cy="28869"/>
            </a:xfrm>
            <a:custGeom>
              <a:rect b="b" l="l" r="r" t="t"/>
              <a:pathLst>
                <a:path extrusionOk="0" h="28869" w="91898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089323" y="5806086"/>
              <a:ext cx="30139" cy="1051915"/>
            </a:xfrm>
            <a:custGeom>
              <a:rect b="b" l="l" r="r" t="t"/>
              <a:pathLst>
                <a:path extrusionOk="0" h="1051915" w="30139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028453" y="5867106"/>
              <a:ext cx="30064" cy="990894"/>
            </a:xfrm>
            <a:custGeom>
              <a:rect b="b" l="l" r="r" t="t"/>
              <a:pathLst>
                <a:path extrusionOk="0" h="990894" w="3006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967584" y="5928926"/>
              <a:ext cx="30790" cy="929074"/>
            </a:xfrm>
            <a:custGeom>
              <a:rect b="b" l="l" r="r" t="t"/>
              <a:pathLst>
                <a:path extrusionOk="0" h="929074" w="30790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906717" y="5989948"/>
              <a:ext cx="30713" cy="868053"/>
            </a:xfrm>
            <a:custGeom>
              <a:rect b="b" l="l" r="r" t="t"/>
              <a:pathLst>
                <a:path extrusionOk="0" h="868053" w="3071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846647" y="6049364"/>
              <a:ext cx="29838" cy="808636"/>
            </a:xfrm>
            <a:custGeom>
              <a:rect b="b" l="l" r="r" t="t"/>
              <a:pathLst>
                <a:path extrusionOk="0" h="808636" w="29838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85780" y="6110384"/>
              <a:ext cx="29761" cy="747617"/>
            </a:xfrm>
            <a:custGeom>
              <a:rect b="b" l="l" r="r" t="t"/>
              <a:pathLst>
                <a:path extrusionOk="0" h="747617" w="29761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24911" y="6172206"/>
              <a:ext cx="30487" cy="685795"/>
            </a:xfrm>
            <a:custGeom>
              <a:rect b="b" l="l" r="r" t="t"/>
              <a:pathLst>
                <a:path extrusionOk="0" h="685795" w="30487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64843" y="6231622"/>
              <a:ext cx="29611" cy="626379"/>
            </a:xfrm>
            <a:custGeom>
              <a:rect b="b" l="l" r="r" t="t"/>
              <a:pathLst>
                <a:path extrusionOk="0" h="626379" w="29611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03974" y="6292642"/>
              <a:ext cx="29535" cy="565359"/>
            </a:xfrm>
            <a:custGeom>
              <a:rect b="b" l="l" r="r" t="t"/>
              <a:pathLst>
                <a:path extrusionOk="0" h="565359" w="29535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43104" y="6353662"/>
              <a:ext cx="29460" cy="504339"/>
            </a:xfrm>
            <a:custGeom>
              <a:rect b="b" l="l" r="r" t="t"/>
              <a:pathLst>
                <a:path extrusionOk="0" h="504339" w="29460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82237" y="6415482"/>
              <a:ext cx="30185" cy="442518"/>
            </a:xfrm>
            <a:custGeom>
              <a:rect b="b" l="l" r="r" t="t"/>
              <a:pathLst>
                <a:path extrusionOk="0" h="442518" w="30185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22168" y="6474900"/>
              <a:ext cx="29308" cy="383101"/>
            </a:xfrm>
            <a:custGeom>
              <a:rect b="b" l="l" r="r" t="t"/>
              <a:pathLst>
                <a:path extrusionOk="0" h="383101" w="29308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61300" y="6535920"/>
              <a:ext cx="29233" cy="322081"/>
            </a:xfrm>
            <a:custGeom>
              <a:rect b="b" l="l" r="r" t="t"/>
              <a:pathLst>
                <a:path extrusionOk="0" h="322081" w="29233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00431" y="6597740"/>
              <a:ext cx="29959" cy="260260"/>
            </a:xfrm>
            <a:custGeom>
              <a:rect b="b" l="l" r="r" t="t"/>
              <a:pathLst>
                <a:path extrusionOk="0" h="260260" w="29959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39562" y="6658760"/>
              <a:ext cx="29882" cy="199240"/>
            </a:xfrm>
            <a:custGeom>
              <a:rect b="b" l="l" r="r" t="t"/>
              <a:pathLst>
                <a:path extrusionOk="0" h="199240" w="29882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79494" y="6718178"/>
              <a:ext cx="29006" cy="139823"/>
            </a:xfrm>
            <a:custGeom>
              <a:rect b="b" l="l" r="r" t="t"/>
              <a:pathLst>
                <a:path extrusionOk="0" h="139823" w="29006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18626" y="6779198"/>
              <a:ext cx="28931" cy="78803"/>
            </a:xfrm>
            <a:custGeom>
              <a:rect b="b" l="l" r="r" t="t"/>
              <a:pathLst>
                <a:path extrusionOk="0" h="78803" w="28931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0452" y="6841018"/>
              <a:ext cx="16961" cy="16982"/>
            </a:xfrm>
            <a:custGeom>
              <a:rect b="b" l="l" r="r" t="t"/>
              <a:pathLst>
                <a:path extrusionOk="0" h="16982" w="16961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4937760" y="2080153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2" type="body"/>
          </p:nvPr>
        </p:nvSpPr>
        <p:spPr>
          <a:xfrm>
            <a:off x="4937760" y="2491866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body"/>
          </p:nvPr>
        </p:nvSpPr>
        <p:spPr>
          <a:xfrm>
            <a:off x="4937760" y="341708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body"/>
          </p:nvPr>
        </p:nvSpPr>
        <p:spPr>
          <a:xfrm>
            <a:off x="4937760" y="3837939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5" type="body"/>
          </p:nvPr>
        </p:nvSpPr>
        <p:spPr>
          <a:xfrm>
            <a:off x="4933747" y="4790587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body"/>
          </p:nvPr>
        </p:nvSpPr>
        <p:spPr>
          <a:xfrm>
            <a:off x="4933747" y="5203301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7" type="body"/>
          </p:nvPr>
        </p:nvSpPr>
        <p:spPr>
          <a:xfrm>
            <a:off x="8486217" y="2080153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8" type="body"/>
          </p:nvPr>
        </p:nvSpPr>
        <p:spPr>
          <a:xfrm>
            <a:off x="8486217" y="2486550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9" type="body"/>
          </p:nvPr>
        </p:nvSpPr>
        <p:spPr>
          <a:xfrm>
            <a:off x="8486217" y="341708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3" type="body"/>
          </p:nvPr>
        </p:nvSpPr>
        <p:spPr>
          <a:xfrm>
            <a:off x="8486217" y="3832623"/>
            <a:ext cx="32004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0" type="dt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1" type="ftr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">
  <p:cSld name="Solution">
    <p:bg>
      <p:bgPr>
        <a:solidFill>
          <a:schemeClr val="accent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4937760" y="898525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" name="Google Shape;175;p17"/>
          <p:cNvGrpSpPr/>
          <p:nvPr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176" name="Google Shape;176;p17"/>
            <p:cNvSpPr/>
            <p:nvPr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033016" y="2031653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180" name="Google Shape;180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7"/>
            <p:cNvSpPr/>
            <p:nvPr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83" name="Google Shape;183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7"/>
            <p:cNvSpPr/>
            <p:nvPr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5" name="Google Shape;185;p17"/>
            <p:cNvGrpSpPr/>
            <p:nvPr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186" name="Google Shape;186;p17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87" name="Google Shape;187;p17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88" name="Google Shape;188;p17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89" name="Google Shape;189;p17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90" name="Google Shape;190;p17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91" name="Google Shape;191;p17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92" name="Google Shape;192;p17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93" name="Google Shape;193;p17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94" name="Google Shape;194;p17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195" name="Google Shape;195;p17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96" name="Google Shape;196;p17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97" name="Google Shape;197;p17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198" name="Google Shape;198;p17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199" name="Google Shape;199;p17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00" name="Google Shape;200;p17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1" name="Google Shape;201;p17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2" name="Google Shape;202;p17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3" name="Google Shape;203;p17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04" name="Google Shape;204;p17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05" name="Google Shape;205;p17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206" name="Google Shape;206;p17"/>
            <p:cNvSpPr/>
            <p:nvPr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-33209" y="1999541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08" name="Google Shape;208;p17"/>
            <p:cNvCxnSpPr/>
            <p:nvPr/>
          </p:nvCxnSpPr>
          <p:spPr>
            <a:xfrm flipH="1" rot="10800000">
              <a:off x="-33209" y="2009066"/>
              <a:ext cx="3017520" cy="7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9" name="Google Shape;209;p17"/>
            <p:cNvSpPr/>
            <p:nvPr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4937760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idx="2" type="body"/>
          </p:nvPr>
        </p:nvSpPr>
        <p:spPr>
          <a:xfrm>
            <a:off x="4914900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3" type="body"/>
          </p:nvPr>
        </p:nvSpPr>
        <p:spPr>
          <a:xfrm>
            <a:off x="8538777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4" type="body"/>
          </p:nvPr>
        </p:nvSpPr>
        <p:spPr>
          <a:xfrm>
            <a:off x="8535924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5" type="body"/>
          </p:nvPr>
        </p:nvSpPr>
        <p:spPr>
          <a:xfrm>
            <a:off x="4937760" y="3838956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17"/>
          <p:cNvSpPr txBox="1"/>
          <p:nvPr>
            <p:ph idx="6" type="body"/>
          </p:nvPr>
        </p:nvSpPr>
        <p:spPr>
          <a:xfrm>
            <a:off x="4937760" y="4255479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7" type="body"/>
          </p:nvPr>
        </p:nvSpPr>
        <p:spPr>
          <a:xfrm>
            <a:off x="8535924" y="3838956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8" type="body"/>
          </p:nvPr>
        </p:nvSpPr>
        <p:spPr>
          <a:xfrm>
            <a:off x="8535924" y="4252806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10" type="dt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11" type="ftr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overview">
  <p:cSld name="Product overview">
    <p:bg>
      <p:bgPr>
        <a:solidFill>
          <a:schemeClr val="dk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914400" y="896112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3" name="Google Shape;223;p18"/>
          <p:cNvGrpSpPr/>
          <p:nvPr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224" name="Google Shape;224;p18"/>
            <p:cNvGrpSpPr/>
            <p:nvPr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225" name="Google Shape;225;p18"/>
              <p:cNvSpPr/>
              <p:nvPr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rot="5400000">
                <a:off x="10160492" y="2024569"/>
                <a:ext cx="2029968" cy="2029968"/>
              </a:xfrm>
              <a:custGeom>
                <a:rect b="b" l="l" r="r" t="t"/>
                <a:pathLst>
                  <a:path extrusionOk="0" h="2029968" w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229" name="Google Shape;229;p1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0" name="Google Shape;230;p18"/>
              <p:cNvSpPr/>
              <p:nvPr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31" name="Google Shape;231;p18"/>
            <p:cNvGrpSpPr/>
            <p:nvPr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232" name="Google Shape;232;p18"/>
              <p:cNvSpPr/>
              <p:nvPr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descr="A black and white striped pattern&#10;&#10;Description automatically generated with low confidence" id="234" name="Google Shape;234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5" name="Google Shape;235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6" name="Google Shape;236;p18"/>
              <p:cNvSpPr/>
              <p:nvPr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pic>
            <p:nvPicPr>
              <p:cNvPr id="237" name="Google Shape;237;p1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8" name="Google Shape;238;p18"/>
              <p:cNvGrpSpPr/>
              <p:nvPr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239" name="Google Shape;239;p18"/>
                <p:cNvGrpSpPr/>
                <p:nvPr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240" name="Google Shape;240;p18"/>
                  <p:cNvGrpSpPr/>
                  <p:nvPr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41" name="Google Shape;241;p18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242" name="Google Shape;242;p18"/>
                      <p:cNvGrpSpPr/>
                      <p:nvPr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43" name="Google Shape;243;p18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44" name="Google Shape;244;p18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245" name="Google Shape;245;p18"/>
                            <p:cNvGrpSpPr/>
                            <p:nvPr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246" name="Google Shape;246;p18"/>
                              <p:cNvSpPr/>
                              <p:nvPr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cap="flat" cmpd="sng" w="25400">
                                <a:solidFill>
                                  <a:schemeClr val="accent1"/>
                                </a:solidFill>
                                <a:prstDash val="solid"/>
                                <a:miter lim="800000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45700" lIns="91425" spcFirstLastPara="1" rIns="91425" wrap="square" tIns="45700">
                                <a:noAutofit/>
                              </a:bodyPr>
                              <a:lstStyle/>
                              <a:p>
                                <a:pPr indent="0" lvl="0" marL="0" marR="0" rtl="0" algn="ctr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US" sz="1800">
                                    <a:solidFill>
                                      <a:schemeClr val="lt1"/>
                                    </a:solidFill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rPr>
                                  <a:t> </a:t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247" name="Google Shape;247;p18"/>
                              <p:cNvSpPr/>
                              <p:nvPr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cap="flat" cmpd="sng" w="25400">
                                <a:solidFill>
                                  <a:schemeClr val="accent1"/>
                                </a:solidFill>
                                <a:prstDash val="solid"/>
                                <a:miter lim="800000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45700" lIns="91425" spcFirstLastPara="1" rIns="91425" wrap="square" tIns="45700">
                                <a:noAutofit/>
                              </a:bodyPr>
                              <a:lstStyle/>
                              <a:p>
                                <a:pPr indent="0" lvl="0" marL="0" marR="0" rtl="0" algn="ctr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rPr lang="en-US" sz="1800">
                                    <a:solidFill>
                                      <a:schemeClr val="lt1"/>
                                    </a:solidFill>
                                    <a:latin typeface="Avenir"/>
                                    <a:ea typeface="Avenir"/>
                                    <a:cs typeface="Avenir"/>
                                    <a:sym typeface="Avenir"/>
                                  </a:rPr>
                                  <a:t> </a:t>
                                </a:r>
                                <a:endParaRPr/>
                              </a:p>
                            </p:txBody>
                          </p:sp>
                        </p:grpSp>
                        <p:sp>
                          <p:nvSpPr>
                            <p:cNvPr id="248" name="Google Shape;248;p18"/>
                            <p:cNvSpPr/>
                            <p:nvPr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49" name="Google Shape;249;p18"/>
                          <p:cNvSpPr/>
                          <p:nvPr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50" name="Google Shape;250;p18"/>
                        <p:cNvSpPr/>
                        <p:nvPr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51" name="Google Shape;251;p18"/>
                      <p:cNvSpPr/>
                      <p:nvPr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252" name="Google Shape;252;p18"/>
                    <p:cNvSpPr/>
                    <p:nvPr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253" name="Google Shape;253;p18"/>
                  <p:cNvSpPr/>
                  <p:nvPr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254" name="Google Shape;254;p18"/>
                  <p:cNvSpPr/>
                  <p:nvPr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255" name="Google Shape;255;p18"/>
                  <p:cNvSpPr/>
                  <p:nvPr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256" name="Google Shape;256;p18"/>
                  <p:cNvSpPr/>
                  <p:nvPr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  <p:sp>
                <p:nvSpPr>
                  <p:cNvPr id="257" name="Google Shape;257;p18"/>
                  <p:cNvSpPr/>
                  <p:nvPr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58" name="Google Shape;258;p18"/>
                <p:cNvSpPr/>
                <p:nvPr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59" name="Google Shape;259;p18"/>
              <p:cNvSpPr/>
              <p:nvPr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8138160" y="2028241"/>
                <a:ext cx="1014984" cy="2011680"/>
              </a:xfrm>
              <a:custGeom>
                <a:rect b="b" l="l" r="r" t="t"/>
                <a:pathLst>
                  <a:path extrusionOk="0" h="1828800" w="915648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D4D0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61" name="Google Shape;261;p18"/>
              <p:cNvCxnSpPr/>
              <p:nvPr/>
            </p:nvCxnSpPr>
            <p:spPr>
              <a:xfrm flipH="1" rot="10800000">
                <a:off x="8094267" y="2005958"/>
                <a:ext cx="3017520" cy="7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62" name="Google Shape;262;p18"/>
              <p:cNvSpPr/>
              <p:nvPr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63" name="Google Shape;263;p18"/>
          <p:cNvSpPr txBox="1"/>
          <p:nvPr>
            <p:ph idx="1" type="body"/>
          </p:nvPr>
        </p:nvSpPr>
        <p:spPr>
          <a:xfrm>
            <a:off x="914400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18"/>
          <p:cNvSpPr txBox="1"/>
          <p:nvPr>
            <p:ph idx="2" type="body"/>
          </p:nvPr>
        </p:nvSpPr>
        <p:spPr>
          <a:xfrm>
            <a:off x="914400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18"/>
          <p:cNvSpPr txBox="1"/>
          <p:nvPr>
            <p:ph idx="3" type="body"/>
          </p:nvPr>
        </p:nvSpPr>
        <p:spPr>
          <a:xfrm>
            <a:off x="4538277" y="2084832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18"/>
          <p:cNvSpPr txBox="1"/>
          <p:nvPr>
            <p:ph idx="4" type="body"/>
          </p:nvPr>
        </p:nvSpPr>
        <p:spPr>
          <a:xfrm>
            <a:off x="4535424" y="2496312"/>
            <a:ext cx="32004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18"/>
          <p:cNvSpPr txBox="1"/>
          <p:nvPr>
            <p:ph idx="5" type="body"/>
          </p:nvPr>
        </p:nvSpPr>
        <p:spPr>
          <a:xfrm>
            <a:off x="914400" y="384048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18"/>
          <p:cNvSpPr txBox="1"/>
          <p:nvPr>
            <p:ph idx="6" type="body"/>
          </p:nvPr>
        </p:nvSpPr>
        <p:spPr>
          <a:xfrm>
            <a:off x="914400" y="425196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18"/>
          <p:cNvSpPr txBox="1"/>
          <p:nvPr>
            <p:ph idx="7" type="body"/>
          </p:nvPr>
        </p:nvSpPr>
        <p:spPr>
          <a:xfrm>
            <a:off x="4535424" y="384048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18"/>
          <p:cNvSpPr txBox="1"/>
          <p:nvPr>
            <p:ph idx="8" type="body"/>
          </p:nvPr>
        </p:nvSpPr>
        <p:spPr>
          <a:xfrm>
            <a:off x="4535424" y="425196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18"/>
          <p:cNvSpPr txBox="1"/>
          <p:nvPr>
            <p:ph idx="10" type="dt"/>
          </p:nvPr>
        </p:nvSpPr>
        <p:spPr>
          <a:xfrm>
            <a:off x="914400" y="6355080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8"/>
          <p:cNvSpPr txBox="1"/>
          <p:nvPr>
            <p:ph idx="11" type="ftr"/>
          </p:nvPr>
        </p:nvSpPr>
        <p:spPr>
          <a:xfrm>
            <a:off x="5499886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8"/>
          <p:cNvSpPr txBox="1"/>
          <p:nvPr>
            <p:ph idx="12" type="sldNum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left">
  <p:cSld name="Title and content left">
    <p:bg>
      <p:bgPr>
        <a:solidFill>
          <a:schemeClr val="accent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/>
          <p:nvPr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19"/>
          <p:cNvSpPr/>
          <p:nvPr/>
        </p:nvSpPr>
        <p:spPr>
          <a:xfrm rot="5400000">
            <a:off x="10160492" y="2024569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0162032" y="0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/>
          <p:nvPr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p19"/>
          <p:cNvSpPr txBox="1"/>
          <p:nvPr>
            <p:ph type="title"/>
          </p:nvPr>
        </p:nvSpPr>
        <p:spPr>
          <a:xfrm>
            <a:off x="914400" y="896112"/>
            <a:ext cx="68008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9"/>
          <p:cNvSpPr txBox="1"/>
          <p:nvPr>
            <p:ph idx="1" type="body"/>
          </p:nvPr>
        </p:nvSpPr>
        <p:spPr>
          <a:xfrm>
            <a:off x="914400" y="2206377"/>
            <a:ext cx="680085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19"/>
          <p:cNvSpPr/>
          <p:nvPr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black and white striped pattern&#10;&#10;Description automatically generated with low confidence" id="284" name="Google Shape;2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7272" y="5079562"/>
            <a:ext cx="2019299" cy="99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139640" y="-9144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/>
          <p:nvPr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1156" y="4828032"/>
            <a:ext cx="2029968" cy="2029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19"/>
          <p:cNvGrpSpPr/>
          <p:nvPr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289" name="Google Shape;289;p19"/>
            <p:cNvGrpSpPr/>
            <p:nvPr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290" name="Google Shape;290;p19"/>
              <p:cNvGrpSpPr/>
              <p:nvPr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291" name="Google Shape;291;p19"/>
                <p:cNvGrpSpPr/>
                <p:nvPr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2" name="Google Shape;292;p19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293" name="Google Shape;293;p19"/>
                    <p:cNvGrpSpPr/>
                    <p:nvPr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94" name="Google Shape;294;p19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95" name="Google Shape;295;p19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296" name="Google Shape;296;p19"/>
                          <p:cNvSpPr/>
                          <p:nvPr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297" name="Google Shape;297;p19"/>
                          <p:cNvSpPr/>
                          <p:nvPr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98" name="Google Shape;298;p19"/>
                        <p:cNvSpPr/>
                        <p:nvPr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99" name="Google Shape;299;p19"/>
                      <p:cNvSpPr/>
                      <p:nvPr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00" name="Google Shape;300;p19"/>
                    <p:cNvSpPr/>
                    <p:nvPr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01" name="Google Shape;301;p19"/>
                  <p:cNvSpPr/>
                  <p:nvPr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02" name="Google Shape;302;p19"/>
                <p:cNvSpPr/>
                <p:nvPr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303" name="Google Shape;303;p19"/>
              <p:cNvSpPr/>
              <p:nvPr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308" name="Google Shape;308;p19"/>
            <p:cNvSpPr/>
            <p:nvPr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/>
            </a:p>
          </p:txBody>
        </p:sp>
      </p:grpSp>
      <p:sp>
        <p:nvSpPr>
          <p:cNvPr id="309" name="Google Shape;309;p19"/>
          <p:cNvSpPr/>
          <p:nvPr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8138160" y="2029968"/>
            <a:ext cx="1014984" cy="2011680"/>
          </a:xfrm>
          <a:custGeom>
            <a:rect b="b" l="l" r="r" t="t"/>
            <a:pathLst>
              <a:path extrusionOk="0" h="1828800" w="915648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rgbClr val="D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1" name="Google Shape;311;p19"/>
          <p:cNvCxnSpPr/>
          <p:nvPr/>
        </p:nvCxnSpPr>
        <p:spPr>
          <a:xfrm flipH="1" rot="10800000">
            <a:off x="8138160" y="2012062"/>
            <a:ext cx="3044952" cy="7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19"/>
          <p:cNvSpPr/>
          <p:nvPr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3" name="Google Shape;313;p19"/>
          <p:cNvSpPr txBox="1"/>
          <p:nvPr>
            <p:ph idx="10" type="dt"/>
          </p:nvPr>
        </p:nvSpPr>
        <p:spPr>
          <a:xfrm>
            <a:off x="914400" y="6355080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9"/>
          <p:cNvSpPr txBox="1"/>
          <p:nvPr>
            <p:ph idx="11" type="ftr"/>
          </p:nvPr>
        </p:nvSpPr>
        <p:spPr>
          <a:xfrm>
            <a:off x="5499886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12" type="sldNum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layout with icons">
  <p:cSld name="3 Column layout with icons">
    <p:bg>
      <p:bgPr>
        <a:solidFill>
          <a:schemeClr val="dk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>
            <p:ph type="title"/>
          </p:nvPr>
        </p:nvSpPr>
        <p:spPr>
          <a:xfrm>
            <a:off x="1552574" y="896112"/>
            <a:ext cx="9725026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2"/>
          <p:cNvSpPr/>
          <p:nvPr>
            <p:ph idx="2" type="clipArt"/>
          </p:nvPr>
        </p:nvSpPr>
        <p:spPr>
          <a:xfrm>
            <a:off x="2469641" y="2184400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22"/>
          <p:cNvSpPr/>
          <p:nvPr>
            <p:ph idx="3" type="clipArt"/>
          </p:nvPr>
        </p:nvSpPr>
        <p:spPr>
          <a:xfrm>
            <a:off x="5960930" y="2184654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22"/>
          <p:cNvSpPr/>
          <p:nvPr>
            <p:ph idx="4" type="clipArt"/>
          </p:nvPr>
        </p:nvSpPr>
        <p:spPr>
          <a:xfrm>
            <a:off x="9439445" y="2184400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22"/>
          <p:cNvSpPr txBox="1"/>
          <p:nvPr>
            <p:ph idx="1" type="body"/>
          </p:nvPr>
        </p:nvSpPr>
        <p:spPr>
          <a:xfrm>
            <a:off x="1555241" y="3366741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2" name="Google Shape;322;p22"/>
          <p:cNvSpPr txBox="1"/>
          <p:nvPr>
            <p:ph idx="5" type="body"/>
          </p:nvPr>
        </p:nvSpPr>
        <p:spPr>
          <a:xfrm>
            <a:off x="1555241" y="3901419"/>
            <a:ext cx="2743200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22"/>
          <p:cNvSpPr txBox="1"/>
          <p:nvPr>
            <p:ph idx="6" type="body"/>
          </p:nvPr>
        </p:nvSpPr>
        <p:spPr>
          <a:xfrm>
            <a:off x="5046530" y="335989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4" name="Google Shape;324;p22"/>
          <p:cNvSpPr txBox="1"/>
          <p:nvPr>
            <p:ph idx="7" type="body"/>
          </p:nvPr>
        </p:nvSpPr>
        <p:spPr>
          <a:xfrm>
            <a:off x="5046530" y="3894568"/>
            <a:ext cx="2743200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22"/>
          <p:cNvSpPr txBox="1"/>
          <p:nvPr>
            <p:ph idx="8" type="body"/>
          </p:nvPr>
        </p:nvSpPr>
        <p:spPr>
          <a:xfrm>
            <a:off x="8525045" y="3364836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6" name="Google Shape;326;p22"/>
          <p:cNvSpPr txBox="1"/>
          <p:nvPr>
            <p:ph idx="9" type="body"/>
          </p:nvPr>
        </p:nvSpPr>
        <p:spPr>
          <a:xfrm>
            <a:off x="8525045" y="3901419"/>
            <a:ext cx="2743200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27" name="Google Shape;327;p22"/>
          <p:cNvGrpSpPr/>
          <p:nvPr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328" name="Google Shape;328;p22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31" name="Google Shape;331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22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 rot="10800000">
              <a:off x="100582" y="2932749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34" name="Google Shape;33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5" name="Google Shape;335;p22"/>
          <p:cNvSpPr txBox="1"/>
          <p:nvPr>
            <p:ph idx="10" type="dt"/>
          </p:nvPr>
        </p:nvSpPr>
        <p:spPr>
          <a:xfrm>
            <a:off x="155448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2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2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Overview">
  <p:cSld name="Market Overview">
    <p:bg>
      <p:bgPr>
        <a:solidFill>
          <a:srgbClr val="BEBAC7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3044952" y="898524"/>
            <a:ext cx="8232648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0" name="Google Shape;340;p23"/>
          <p:cNvGrpSpPr/>
          <p:nvPr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341" name="Google Shape;341;p23"/>
            <p:cNvSpPr/>
            <p:nvPr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43" name="Google Shape;343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23"/>
            <p:cNvSpPr/>
            <p:nvPr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46" name="Google Shape;346;p23"/>
            <p:cNvGrpSpPr/>
            <p:nvPr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347" name="Google Shape;347;p23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348" name="Google Shape;348;p23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349" name="Google Shape;349;p23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50" name="Google Shape;350;p23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51" name="Google Shape;351;p23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2" name="Google Shape;352;p23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53" name="Google Shape;353;p23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54" name="Google Shape;354;p23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355" name="Google Shape;355;p23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356" name="Google Shape;356;p23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357" name="Google Shape;357;p23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358" name="Google Shape;358;p23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59" name="Google Shape;359;p23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60" name="Google Shape;360;p23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61" name="Google Shape;361;p23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362" name="Google Shape;362;p23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363" name="Google Shape;363;p23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364" name="Google Shape;364;p23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365" name="Google Shape;365;p23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366" name="Google Shape;366;p23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367" name="Google Shape;367;p23"/>
            <p:cNvSpPr/>
            <p:nvPr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0" y="2065206"/>
              <a:ext cx="1014984" cy="192024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369" name="Google Shape;369;p23"/>
            <p:cNvCxnSpPr>
              <a:endCxn id="370" idx="6"/>
            </p:cNvCxnSpPr>
            <p:nvPr/>
          </p:nvCxnSpPr>
          <p:spPr>
            <a:xfrm>
              <a:off x="14" y="2008397"/>
              <a:ext cx="21606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0" name="Google Shape;370;p23"/>
            <p:cNvSpPr/>
            <p:nvPr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71" name="Google Shape;371;p23"/>
          <p:cNvSpPr txBox="1"/>
          <p:nvPr>
            <p:ph idx="1" type="body"/>
          </p:nvPr>
        </p:nvSpPr>
        <p:spPr>
          <a:xfrm>
            <a:off x="3044952" y="2423160"/>
            <a:ext cx="246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2" name="Google Shape;372;p23"/>
          <p:cNvSpPr txBox="1"/>
          <p:nvPr>
            <p:ph idx="2" type="body"/>
          </p:nvPr>
        </p:nvSpPr>
        <p:spPr>
          <a:xfrm>
            <a:off x="3048000" y="2889504"/>
            <a:ext cx="246888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23"/>
          <p:cNvSpPr txBox="1"/>
          <p:nvPr>
            <p:ph idx="3" type="body"/>
          </p:nvPr>
        </p:nvSpPr>
        <p:spPr>
          <a:xfrm>
            <a:off x="5926836" y="2423160"/>
            <a:ext cx="246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4" name="Google Shape;374;p23"/>
          <p:cNvSpPr txBox="1"/>
          <p:nvPr>
            <p:ph idx="4" type="body"/>
          </p:nvPr>
        </p:nvSpPr>
        <p:spPr>
          <a:xfrm>
            <a:off x="5926836" y="2889504"/>
            <a:ext cx="246888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23"/>
          <p:cNvSpPr txBox="1"/>
          <p:nvPr>
            <p:ph idx="5" type="body"/>
          </p:nvPr>
        </p:nvSpPr>
        <p:spPr>
          <a:xfrm>
            <a:off x="8808720" y="2423160"/>
            <a:ext cx="246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6" name="Google Shape;376;p23"/>
          <p:cNvSpPr txBox="1"/>
          <p:nvPr>
            <p:ph idx="6" type="body"/>
          </p:nvPr>
        </p:nvSpPr>
        <p:spPr>
          <a:xfrm>
            <a:off x="8808720" y="2889504"/>
            <a:ext cx="246888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23"/>
          <p:cNvSpPr txBox="1"/>
          <p:nvPr>
            <p:ph idx="10" type="dt"/>
          </p:nvPr>
        </p:nvSpPr>
        <p:spPr>
          <a:xfrm>
            <a:off x="3044952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3"/>
          <p:cNvSpPr txBox="1"/>
          <p:nvPr>
            <p:ph idx="11" type="ftr"/>
          </p:nvPr>
        </p:nvSpPr>
        <p:spPr>
          <a:xfrm>
            <a:off x="6489763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3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rgbClr val="BEBAC7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type="title"/>
          </p:nvPr>
        </p:nvSpPr>
        <p:spPr>
          <a:xfrm>
            <a:off x="4937760" y="898525"/>
            <a:ext cx="64008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4"/>
          <p:cNvSpPr txBox="1"/>
          <p:nvPr>
            <p:ph idx="1" type="body"/>
          </p:nvPr>
        </p:nvSpPr>
        <p:spPr>
          <a:xfrm>
            <a:off x="4937760" y="2254670"/>
            <a:ext cx="6400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3" name="Google Shape;38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097646">
            <a:off x="1569916" y="-983359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4"/>
          <p:cNvSpPr/>
          <p:nvPr/>
        </p:nvSpPr>
        <p:spPr>
          <a:xfrm rot="-8091810">
            <a:off x="141725" y="458228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5" name="Google Shape;3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97467">
            <a:off x="1574706" y="1900474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/>
          <p:nvPr/>
        </p:nvSpPr>
        <p:spPr>
          <a:xfrm rot="-2700000">
            <a:off x="1580257" y="1923515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7" name="Google Shape;38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708786">
            <a:off x="145529" y="3355869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110773">
            <a:off x="3019001" y="3357927"/>
            <a:ext cx="2029968" cy="2029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24"/>
          <p:cNvGrpSpPr/>
          <p:nvPr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390" name="Google Shape;390;p24"/>
            <p:cNvSpPr/>
            <p:nvPr/>
          </p:nvSpPr>
          <p:spPr>
            <a:xfrm>
              <a:off x="-13699" y="5839164"/>
              <a:ext cx="2862790" cy="28868"/>
            </a:xfrm>
            <a:custGeom>
              <a:rect b="b" l="l" r="r" t="t"/>
              <a:pathLst>
                <a:path extrusionOk="0" h="28868" w="2862790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47246" y="5900109"/>
              <a:ext cx="2740900" cy="28868"/>
            </a:xfrm>
            <a:custGeom>
              <a:rect b="b" l="l" r="r" t="t"/>
              <a:pathLst>
                <a:path extrusionOk="0" h="28868" w="2740900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108992" y="5960251"/>
              <a:ext cx="2619012" cy="29671"/>
            </a:xfrm>
            <a:custGeom>
              <a:rect b="b" l="l" r="r" t="t"/>
              <a:pathLst>
                <a:path extrusionOk="0" h="29671" w="2619012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169937" y="6021196"/>
              <a:ext cx="2497122" cy="29670"/>
            </a:xfrm>
            <a:custGeom>
              <a:rect b="b" l="l" r="r" t="t"/>
              <a:pathLst>
                <a:path extrusionOk="0" h="29670" w="2497122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229279" y="6082140"/>
              <a:ext cx="2376837" cy="28869"/>
            </a:xfrm>
            <a:custGeom>
              <a:rect b="b" l="l" r="r" t="t"/>
              <a:pathLst>
                <a:path extrusionOk="0" h="28869" w="2376837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290222" y="6143085"/>
              <a:ext cx="2254948" cy="28868"/>
            </a:xfrm>
            <a:custGeom>
              <a:rect b="b" l="l" r="r" t="t"/>
              <a:pathLst>
                <a:path extrusionOk="0" h="28868" w="225494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351970" y="6203227"/>
              <a:ext cx="2133059" cy="29671"/>
            </a:xfrm>
            <a:custGeom>
              <a:rect b="b" l="l" r="r" t="t"/>
              <a:pathLst>
                <a:path extrusionOk="0" h="29671" w="2133059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411310" y="6264172"/>
              <a:ext cx="2012774" cy="28868"/>
            </a:xfrm>
            <a:custGeom>
              <a:rect b="b" l="l" r="r" t="t"/>
              <a:pathLst>
                <a:path extrusionOk="0" h="28868" w="2012774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472255" y="6325117"/>
              <a:ext cx="1890884" cy="28868"/>
            </a:xfrm>
            <a:custGeom>
              <a:rect b="b" l="l" r="r" t="t"/>
              <a:pathLst>
                <a:path extrusionOk="0" h="28868" w="1890884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33199" y="6386061"/>
              <a:ext cx="1768996" cy="28869"/>
            </a:xfrm>
            <a:custGeom>
              <a:rect b="b" l="l" r="r" t="t"/>
              <a:pathLst>
                <a:path extrusionOk="0" h="28869" w="1768996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594946" y="6446204"/>
              <a:ext cx="1647106" cy="29670"/>
            </a:xfrm>
            <a:custGeom>
              <a:rect b="b" l="l" r="r" t="t"/>
              <a:pathLst>
                <a:path extrusionOk="0" h="29670" w="1647106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54287" y="6507148"/>
              <a:ext cx="1526821" cy="28869"/>
            </a:xfrm>
            <a:custGeom>
              <a:rect b="b" l="l" r="r" t="t"/>
              <a:pathLst>
                <a:path extrusionOk="0" h="28869" w="1526821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15231" y="6568093"/>
              <a:ext cx="1404932" cy="28868"/>
            </a:xfrm>
            <a:custGeom>
              <a:rect b="b" l="l" r="r" t="t"/>
              <a:pathLst>
                <a:path extrusionOk="0" h="28868" w="1404932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76977" y="6628235"/>
              <a:ext cx="1283044" cy="29671"/>
            </a:xfrm>
            <a:custGeom>
              <a:rect b="b" l="l" r="r" t="t"/>
              <a:pathLst>
                <a:path extrusionOk="0" h="29671" w="1283044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837922" y="6689180"/>
              <a:ext cx="1161154" cy="29670"/>
            </a:xfrm>
            <a:custGeom>
              <a:rect b="b" l="l" r="r" t="t"/>
              <a:pathLst>
                <a:path extrusionOk="0" h="29670" w="1161154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97263" y="6750124"/>
              <a:ext cx="1040868" cy="28869"/>
            </a:xfrm>
            <a:custGeom>
              <a:rect b="b" l="l" r="r" t="t"/>
              <a:pathLst>
                <a:path extrusionOk="0" h="28869" w="1040868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958207" y="6811069"/>
              <a:ext cx="918980" cy="28869"/>
            </a:xfrm>
            <a:custGeom>
              <a:rect b="b" l="l" r="r" t="t"/>
              <a:pathLst>
                <a:path extrusionOk="0" h="28869" w="91898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07" name="Google Shape;407;p24"/>
          <p:cNvSpPr/>
          <p:nvPr/>
        </p:nvSpPr>
        <p:spPr>
          <a:xfrm>
            <a:off x="2960473" y="5801762"/>
            <a:ext cx="1075475" cy="1058335"/>
          </a:xfrm>
          <a:custGeom>
            <a:rect b="b" l="l" r="r" t="t"/>
            <a:pathLst>
              <a:path extrusionOk="0" h="1062720" w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8" name="Google Shape;408;p24"/>
          <p:cNvSpPr/>
          <p:nvPr/>
        </p:nvSpPr>
        <p:spPr>
          <a:xfrm>
            <a:off x="-7601" y="2930958"/>
            <a:ext cx="1128311" cy="2870805"/>
          </a:xfrm>
          <a:custGeom>
            <a:rect b="b" l="l" r="r" t="t"/>
            <a:pathLst>
              <a:path extrusionOk="0" h="2870805" w="1128311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9" name="Google Shape;409;p24"/>
          <p:cNvSpPr/>
          <p:nvPr/>
        </p:nvSpPr>
        <p:spPr>
          <a:xfrm rot="-8099720">
            <a:off x="126341" y="458327"/>
            <a:ext cx="2024298" cy="2024298"/>
          </a:xfrm>
          <a:custGeom>
            <a:rect b="b" l="l" r="r" t="t"/>
            <a:pathLst>
              <a:path extrusionOk="0" h="2024298" w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0" name="Google Shape;410;p24"/>
          <p:cNvSpPr/>
          <p:nvPr/>
        </p:nvSpPr>
        <p:spPr>
          <a:xfrm rot="-8099720">
            <a:off x="108491" y="501416"/>
            <a:ext cx="1938109" cy="1938109"/>
          </a:xfrm>
          <a:custGeom>
            <a:rect b="b" l="l" r="r" t="t"/>
            <a:pathLst>
              <a:path extrusionOk="0" h="1938109" w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1" name="Google Shape;411;p24"/>
          <p:cNvSpPr/>
          <p:nvPr/>
        </p:nvSpPr>
        <p:spPr>
          <a:xfrm rot="-8099720">
            <a:off x="90475" y="544906"/>
            <a:ext cx="1853055" cy="1851921"/>
          </a:xfrm>
          <a:custGeom>
            <a:rect b="b" l="l" r="r" t="t"/>
            <a:pathLst>
              <a:path extrusionOk="0" h="1851921" w="1853055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Google Shape;412;p24"/>
          <p:cNvSpPr/>
          <p:nvPr/>
        </p:nvSpPr>
        <p:spPr>
          <a:xfrm rot="-8099720">
            <a:off x="72624" y="587994"/>
            <a:ext cx="1766866" cy="1765732"/>
          </a:xfrm>
          <a:custGeom>
            <a:rect b="b" l="l" r="r" t="t"/>
            <a:pathLst>
              <a:path extrusionOk="0" h="1765732" w="1766866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3" name="Google Shape;413;p24"/>
          <p:cNvSpPr/>
          <p:nvPr/>
        </p:nvSpPr>
        <p:spPr>
          <a:xfrm rot="-8099720">
            <a:off x="55175" y="630117"/>
            <a:ext cx="1680678" cy="1680677"/>
          </a:xfrm>
          <a:custGeom>
            <a:rect b="b" l="l" r="r" t="t"/>
            <a:pathLst>
              <a:path extrusionOk="0" h="1680677" w="1680678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4" name="Google Shape;414;p24"/>
          <p:cNvSpPr/>
          <p:nvPr/>
        </p:nvSpPr>
        <p:spPr>
          <a:xfrm rot="-8099720">
            <a:off x="37325" y="673206"/>
            <a:ext cx="1594489" cy="1594489"/>
          </a:xfrm>
          <a:custGeom>
            <a:rect b="b" l="l" r="r" t="t"/>
            <a:pathLst>
              <a:path extrusionOk="0" h="1594489" w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5" name="Google Shape;415;p24"/>
          <p:cNvSpPr/>
          <p:nvPr/>
        </p:nvSpPr>
        <p:spPr>
          <a:xfrm rot="-8099720">
            <a:off x="19309" y="716696"/>
            <a:ext cx="1509435" cy="1508300"/>
          </a:xfrm>
          <a:custGeom>
            <a:rect b="b" l="l" r="r" t="t"/>
            <a:pathLst>
              <a:path extrusionOk="0" h="1508300" w="1509435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6" name="Google Shape;416;p24"/>
          <p:cNvSpPr/>
          <p:nvPr/>
        </p:nvSpPr>
        <p:spPr>
          <a:xfrm rot="-8099720">
            <a:off x="1859" y="758817"/>
            <a:ext cx="1423246" cy="1423247"/>
          </a:xfrm>
          <a:custGeom>
            <a:rect b="b" l="l" r="r" t="t"/>
            <a:pathLst>
              <a:path extrusionOk="0" h="1423247" w="1423246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7" name="Google Shape;417;p24"/>
          <p:cNvSpPr/>
          <p:nvPr/>
        </p:nvSpPr>
        <p:spPr>
          <a:xfrm rot="-8099720">
            <a:off x="-15991" y="801908"/>
            <a:ext cx="1337057" cy="1337057"/>
          </a:xfrm>
          <a:custGeom>
            <a:rect b="b" l="l" r="r" t="t"/>
            <a:pathLst>
              <a:path extrusionOk="0" h="1337057" w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8" name="Google Shape;418;p24"/>
          <p:cNvSpPr/>
          <p:nvPr/>
        </p:nvSpPr>
        <p:spPr>
          <a:xfrm rot="-8099720">
            <a:off x="-33841" y="844997"/>
            <a:ext cx="1250869" cy="1250869"/>
          </a:xfrm>
          <a:custGeom>
            <a:rect b="b" l="l" r="r" t="t"/>
            <a:pathLst>
              <a:path extrusionOk="0" h="1250869" w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9" name="Google Shape;419;p24"/>
          <p:cNvSpPr/>
          <p:nvPr/>
        </p:nvSpPr>
        <p:spPr>
          <a:xfrm rot="-8099720">
            <a:off x="-51857" y="888486"/>
            <a:ext cx="1165814" cy="1164680"/>
          </a:xfrm>
          <a:custGeom>
            <a:rect b="b" l="l" r="r" t="t"/>
            <a:pathLst>
              <a:path extrusionOk="0" h="1164680" w="1165814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0" name="Google Shape;420;p24"/>
          <p:cNvSpPr/>
          <p:nvPr/>
        </p:nvSpPr>
        <p:spPr>
          <a:xfrm rot="-8099720">
            <a:off x="-69307" y="930608"/>
            <a:ext cx="1079626" cy="1079626"/>
          </a:xfrm>
          <a:custGeom>
            <a:rect b="b" l="l" r="r" t="t"/>
            <a:pathLst>
              <a:path extrusionOk="0" h="1079626" w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1" name="Google Shape;421;p24"/>
          <p:cNvSpPr/>
          <p:nvPr/>
        </p:nvSpPr>
        <p:spPr>
          <a:xfrm rot="-8099720">
            <a:off x="-87157" y="973697"/>
            <a:ext cx="993437" cy="993438"/>
          </a:xfrm>
          <a:custGeom>
            <a:rect b="b" l="l" r="r" t="t"/>
            <a:pathLst>
              <a:path extrusionOk="0" h="993438" w="993437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2" name="Google Shape;422;p24"/>
          <p:cNvSpPr/>
          <p:nvPr/>
        </p:nvSpPr>
        <p:spPr>
          <a:xfrm rot="-8099720">
            <a:off x="-105173" y="1017188"/>
            <a:ext cx="908383" cy="907248"/>
          </a:xfrm>
          <a:custGeom>
            <a:rect b="b" l="l" r="r" t="t"/>
            <a:pathLst>
              <a:path extrusionOk="0" h="907248" w="908383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3" name="Google Shape;423;p24"/>
          <p:cNvSpPr/>
          <p:nvPr/>
        </p:nvSpPr>
        <p:spPr>
          <a:xfrm rot="-8099720">
            <a:off x="-123024" y="1060277"/>
            <a:ext cx="822195" cy="821061"/>
          </a:xfrm>
          <a:custGeom>
            <a:rect b="b" l="l" r="r" t="t"/>
            <a:pathLst>
              <a:path extrusionOk="0" h="821061" w="822195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4" name="Google Shape;424;p24"/>
          <p:cNvSpPr/>
          <p:nvPr/>
        </p:nvSpPr>
        <p:spPr>
          <a:xfrm rot="-8099720">
            <a:off x="-140475" y="1102398"/>
            <a:ext cx="736006" cy="736005"/>
          </a:xfrm>
          <a:custGeom>
            <a:rect b="b" l="l" r="r" t="t"/>
            <a:pathLst>
              <a:path extrusionOk="0" h="736005" w="736006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5" name="Google Shape;425;p24"/>
          <p:cNvSpPr/>
          <p:nvPr/>
        </p:nvSpPr>
        <p:spPr>
          <a:xfrm rot="-8099720">
            <a:off x="-158323" y="1145488"/>
            <a:ext cx="649817" cy="649817"/>
          </a:xfrm>
          <a:custGeom>
            <a:rect b="b" l="l" r="r" t="t"/>
            <a:pathLst>
              <a:path extrusionOk="0" h="649817" w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6" name="Google Shape;426;p24"/>
          <p:cNvSpPr/>
          <p:nvPr/>
        </p:nvSpPr>
        <p:spPr>
          <a:xfrm rot="-8099720">
            <a:off x="-176338" y="1188978"/>
            <a:ext cx="564761" cy="563628"/>
          </a:xfrm>
          <a:custGeom>
            <a:rect b="b" l="l" r="r" t="t"/>
            <a:pathLst>
              <a:path extrusionOk="0" h="563628" w="564761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7" name="Google Shape;427;p24"/>
          <p:cNvSpPr/>
          <p:nvPr/>
        </p:nvSpPr>
        <p:spPr>
          <a:xfrm rot="-8099720">
            <a:off x="-194190" y="1232066"/>
            <a:ext cx="478574" cy="477440"/>
          </a:xfrm>
          <a:custGeom>
            <a:rect b="b" l="l" r="r" t="t"/>
            <a:pathLst>
              <a:path extrusionOk="0" h="477440" w="478574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2202360" y="6829131"/>
            <a:ext cx="918980" cy="28869"/>
          </a:xfrm>
          <a:custGeom>
            <a:rect b="b" l="l" r="r" t="t"/>
            <a:pathLst>
              <a:path extrusionOk="0" h="28869" w="918980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1089323" y="5806086"/>
            <a:ext cx="30139" cy="1051915"/>
          </a:xfrm>
          <a:custGeom>
            <a:rect b="b" l="l" r="r" t="t"/>
            <a:pathLst>
              <a:path extrusionOk="0" h="1051915" w="30139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0" name="Google Shape;430;p24"/>
          <p:cNvSpPr/>
          <p:nvPr/>
        </p:nvSpPr>
        <p:spPr>
          <a:xfrm>
            <a:off x="1028453" y="5867106"/>
            <a:ext cx="30064" cy="990894"/>
          </a:xfrm>
          <a:custGeom>
            <a:rect b="b" l="l" r="r" t="t"/>
            <a:pathLst>
              <a:path extrusionOk="0" h="990894" w="3006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1" name="Google Shape;431;p24"/>
          <p:cNvSpPr/>
          <p:nvPr/>
        </p:nvSpPr>
        <p:spPr>
          <a:xfrm>
            <a:off x="967584" y="5928926"/>
            <a:ext cx="30790" cy="929074"/>
          </a:xfrm>
          <a:custGeom>
            <a:rect b="b" l="l" r="r" t="t"/>
            <a:pathLst>
              <a:path extrusionOk="0" h="929074" w="30790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2" name="Google Shape;432;p24"/>
          <p:cNvSpPr/>
          <p:nvPr/>
        </p:nvSpPr>
        <p:spPr>
          <a:xfrm>
            <a:off x="906717" y="5989948"/>
            <a:ext cx="30713" cy="868053"/>
          </a:xfrm>
          <a:custGeom>
            <a:rect b="b" l="l" r="r" t="t"/>
            <a:pathLst>
              <a:path extrusionOk="0" h="868053" w="3071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846647" y="6049364"/>
            <a:ext cx="29838" cy="808636"/>
          </a:xfrm>
          <a:custGeom>
            <a:rect b="b" l="l" r="r" t="t"/>
            <a:pathLst>
              <a:path extrusionOk="0" h="808636" w="29838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785780" y="6110384"/>
            <a:ext cx="29761" cy="747617"/>
          </a:xfrm>
          <a:custGeom>
            <a:rect b="b" l="l" r="r" t="t"/>
            <a:pathLst>
              <a:path extrusionOk="0" h="747617" w="29761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724911" y="6172206"/>
            <a:ext cx="30487" cy="685795"/>
          </a:xfrm>
          <a:custGeom>
            <a:rect b="b" l="l" r="r" t="t"/>
            <a:pathLst>
              <a:path extrusionOk="0" h="685795" w="30487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664843" y="6231622"/>
            <a:ext cx="29611" cy="626379"/>
          </a:xfrm>
          <a:custGeom>
            <a:rect b="b" l="l" r="r" t="t"/>
            <a:pathLst>
              <a:path extrusionOk="0" h="626379" w="29611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603974" y="6292642"/>
            <a:ext cx="29535" cy="565359"/>
          </a:xfrm>
          <a:custGeom>
            <a:rect b="b" l="l" r="r" t="t"/>
            <a:pathLst>
              <a:path extrusionOk="0" h="565359" w="29535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543104" y="6353662"/>
            <a:ext cx="29460" cy="504339"/>
          </a:xfrm>
          <a:custGeom>
            <a:rect b="b" l="l" r="r" t="t"/>
            <a:pathLst>
              <a:path extrusionOk="0" h="504339" w="29460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482237" y="6415482"/>
            <a:ext cx="30185" cy="442518"/>
          </a:xfrm>
          <a:custGeom>
            <a:rect b="b" l="l" r="r" t="t"/>
            <a:pathLst>
              <a:path extrusionOk="0" h="442518" w="30185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422168" y="6474900"/>
            <a:ext cx="29308" cy="383101"/>
          </a:xfrm>
          <a:custGeom>
            <a:rect b="b" l="l" r="r" t="t"/>
            <a:pathLst>
              <a:path extrusionOk="0" h="383101" w="29308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61300" y="6535920"/>
            <a:ext cx="29233" cy="322081"/>
          </a:xfrm>
          <a:custGeom>
            <a:rect b="b" l="l" r="r" t="t"/>
            <a:pathLst>
              <a:path extrusionOk="0" h="322081" w="29233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300431" y="6597740"/>
            <a:ext cx="29959" cy="260260"/>
          </a:xfrm>
          <a:custGeom>
            <a:rect b="b" l="l" r="r" t="t"/>
            <a:pathLst>
              <a:path extrusionOk="0" h="260260" w="29959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239562" y="6658760"/>
            <a:ext cx="29882" cy="199240"/>
          </a:xfrm>
          <a:custGeom>
            <a:rect b="b" l="l" r="r" t="t"/>
            <a:pathLst>
              <a:path extrusionOk="0" h="199240" w="29882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179494" y="6718178"/>
            <a:ext cx="29006" cy="139823"/>
          </a:xfrm>
          <a:custGeom>
            <a:rect b="b" l="l" r="r" t="t"/>
            <a:pathLst>
              <a:path extrusionOk="0" h="139823" w="29006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118626" y="6779198"/>
            <a:ext cx="28931" cy="78803"/>
          </a:xfrm>
          <a:custGeom>
            <a:rect b="b" l="l" r="r" t="t"/>
            <a:pathLst>
              <a:path extrusionOk="0" h="78803" w="28931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70452" y="6841018"/>
            <a:ext cx="16961" cy="16982"/>
          </a:xfrm>
          <a:custGeom>
            <a:rect b="b" l="l" r="r" t="t"/>
            <a:pathLst>
              <a:path extrusionOk="0" h="16982" w="16961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7" name="Google Shape;447;p24"/>
          <p:cNvSpPr txBox="1"/>
          <p:nvPr>
            <p:ph idx="10" type="dt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24"/>
          <p:cNvSpPr txBox="1"/>
          <p:nvPr>
            <p:ph idx="11" type="ftr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4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8" name="Google Shape;808;p1"/>
          <p:cNvSpPr txBox="1"/>
          <p:nvPr/>
        </p:nvSpPr>
        <p:spPr>
          <a:xfrm>
            <a:off x="4835403" y="396753"/>
            <a:ext cx="6780213" cy="335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 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 Rakibul Islam (20301373)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97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Awon Bin Kamrul (20301367)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Partha Debnath (20301074)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Nusaba Islam (20301407)</a:t>
            </a:r>
            <a:endParaRPr/>
          </a:p>
        </p:txBody>
      </p:sp>
      <p:sp>
        <p:nvSpPr>
          <p:cNvPr id="809" name="Google Shape;809;p1"/>
          <p:cNvSpPr txBox="1"/>
          <p:nvPr/>
        </p:nvSpPr>
        <p:spPr>
          <a:xfrm>
            <a:off x="4683003" y="4169142"/>
            <a:ext cx="6780213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 to: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Annajiat Alim Rasel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 and RA: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Farah and Ehsanur</a:t>
            </a:r>
            <a:b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"/>
          <p:cNvSpPr txBox="1"/>
          <p:nvPr>
            <p:ph type="ctr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EXPLORING OPINION MINING:</a:t>
            </a:r>
            <a:b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b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 POWER OF SENTIMENT</a:t>
            </a:r>
            <a:b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ANALYSIS IN DIGITAL </a:t>
            </a:r>
            <a:b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COMMUNICATION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"/>
          <p:cNvSpPr txBox="1"/>
          <p:nvPr>
            <p:ph type="title"/>
          </p:nvPr>
        </p:nvSpPr>
        <p:spPr>
          <a:xfrm>
            <a:off x="4933950" y="898524"/>
            <a:ext cx="634365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816" name="Google Shape;816;p2"/>
          <p:cNvSpPr txBox="1"/>
          <p:nvPr>
            <p:ph idx="1" type="body"/>
          </p:nvPr>
        </p:nvSpPr>
        <p:spPr>
          <a:xfrm>
            <a:off x="4933949" y="2310817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17" name="Google Shape;817;p2"/>
          <p:cNvSpPr txBox="1"/>
          <p:nvPr>
            <p:ph idx="10" type="dt"/>
          </p:nvPr>
        </p:nvSpPr>
        <p:spPr>
          <a:xfrm>
            <a:off x="493776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818" name="Google Shape;818;p2"/>
          <p:cNvSpPr txBox="1"/>
          <p:nvPr>
            <p:ph idx="11" type="ftr"/>
          </p:nvPr>
        </p:nvSpPr>
        <p:spPr>
          <a:xfrm>
            <a:off x="743616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Pitch deck title</a:t>
            </a:r>
            <a:endParaRPr/>
          </a:p>
        </p:txBody>
      </p:sp>
      <p:sp>
        <p:nvSpPr>
          <p:cNvPr id="819" name="Google Shape;819;p2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0" name="Google Shape;820;p2"/>
          <p:cNvSpPr txBox="1"/>
          <p:nvPr/>
        </p:nvSpPr>
        <p:spPr>
          <a:xfrm>
            <a:off x="4922274" y="2064774"/>
            <a:ext cx="711609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"Exploring Opinion Mining: The Power of Sentiment Analysis in Digital Communication" delves into Sentiment Analysis, a crucial aspect of NLP for discerning emotional tones in textual data.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 advanced algorithms and machine learning in extracting emotional contexts, applied notably in customer feedback and social media analysis.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Emphasizes real-world impacts on business strategies, customer service, and addresses ethical challenges and future trends.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Signifies the significance of Sentiment Analysis in understanding consumer behavior and reshaping decision-making processes across sectors in the digital era.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6" name="Google Shape;826;p3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7" name="Google Shape;827;p3"/>
          <p:cNvSpPr txBox="1"/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venir"/>
              <a:buNone/>
            </a:pPr>
            <a:r>
              <a:rPr lang="en-US" sz="3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INTRODUCTION</a:t>
            </a:r>
            <a:endParaRPr/>
          </a:p>
        </p:txBody>
      </p:sp>
      <p:grpSp>
        <p:nvGrpSpPr>
          <p:cNvPr id="828" name="Google Shape;828;p3"/>
          <p:cNvGrpSpPr/>
          <p:nvPr/>
        </p:nvGrpSpPr>
        <p:grpSpPr>
          <a:xfrm>
            <a:off x="613892" y="554152"/>
            <a:ext cx="574177" cy="1075866"/>
            <a:chOff x="613892" y="554152"/>
            <a:chExt cx="574177" cy="1075866"/>
          </a:xfrm>
        </p:grpSpPr>
        <p:sp>
          <p:nvSpPr>
            <p:cNvPr id="829" name="Google Shape;829;p3"/>
            <p:cNvSpPr/>
            <p:nvPr/>
          </p:nvSpPr>
          <p:spPr>
            <a:xfrm>
              <a:off x="633061" y="554152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1075643" y="837005"/>
              <a:ext cx="112426" cy="112426"/>
            </a:xfrm>
            <a:custGeom>
              <a:rect b="b" l="l" r="r" t="t"/>
              <a:pathLst>
                <a:path extrusionOk="0" h="112426" w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613892" y="1472473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832" name="Google Shape;83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20XX</a:t>
            </a:r>
            <a:endParaRPr/>
          </a:p>
        </p:txBody>
      </p:sp>
      <p:sp>
        <p:nvSpPr>
          <p:cNvPr id="833" name="Google Shape;833;p3"/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Sentiment Analysis, a key component of Natural Language Processing (NLP) often termed 'emotion AI.'</a:t>
            </a:r>
            <a:endParaRPr/>
          </a:p>
          <a:p>
            <a:pPr indent="-1143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methodologies and technologies driving Sentiment Analysis, including algorithms and machine learning.</a:t>
            </a:r>
            <a:endParaRPr/>
          </a:p>
          <a:p>
            <a:pPr indent="-1143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extend to decoding sentiments in customer feedback, social media content, and various digital communications.</a:t>
            </a:r>
            <a:endParaRPr/>
          </a:p>
          <a:p>
            <a:pPr indent="-1143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Broader societal impacts explored, emphasizing the transformative power of Sentiment Analysis.</a:t>
            </a:r>
            <a:endParaRPr/>
          </a:p>
          <a:p>
            <a:pPr indent="1016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4" name="Google Shape;83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cxnSp>
        <p:nvCxnSpPr>
          <p:cNvPr id="835" name="Google Shape;835;p3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1" name="Google Shape;841;p4"/>
          <p:cNvSpPr/>
          <p:nvPr/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2" name="Google Shape;842;p4"/>
          <p:cNvSpPr txBox="1"/>
          <p:nvPr>
            <p:ph type="title"/>
          </p:nvPr>
        </p:nvSpPr>
        <p:spPr>
          <a:xfrm>
            <a:off x="838200" y="1195697"/>
            <a:ext cx="32004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venir"/>
              <a:buNone/>
            </a:pPr>
            <a:r>
              <a:rPr lang="en-US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DATASET</a:t>
            </a:r>
            <a:endParaRPr/>
          </a:p>
        </p:txBody>
      </p:sp>
      <p:grpSp>
        <p:nvGrpSpPr>
          <p:cNvPr id="843" name="Google Shape;843;p4"/>
          <p:cNvGrpSpPr/>
          <p:nvPr/>
        </p:nvGrpSpPr>
        <p:grpSpPr>
          <a:xfrm>
            <a:off x="0" y="202912"/>
            <a:ext cx="1910252" cy="709660"/>
            <a:chOff x="2267504" y="2540250"/>
            <a:chExt cx="1990951" cy="739640"/>
          </a:xfrm>
        </p:grpSpPr>
        <p:sp>
          <p:nvSpPr>
            <p:cNvPr id="844" name="Google Shape;844;p4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846" name="Google Shape;846;p4"/>
          <p:cNvSpPr/>
          <p:nvPr/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7" name="Google Shape;847;p4"/>
          <p:cNvSpPr/>
          <p:nvPr/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8" name="Google Shape;84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20XX</a:t>
            </a:r>
            <a:endParaRPr/>
          </a:p>
        </p:txBody>
      </p:sp>
      <p:grpSp>
        <p:nvGrpSpPr>
          <p:cNvPr id="849" name="Google Shape;849;p4"/>
          <p:cNvGrpSpPr/>
          <p:nvPr/>
        </p:nvGrpSpPr>
        <p:grpSpPr>
          <a:xfrm>
            <a:off x="4109667" y="5539935"/>
            <a:ext cx="975169" cy="975171"/>
            <a:chOff x="5829300" y="3162300"/>
            <a:chExt cx="532256" cy="532257"/>
          </a:xfrm>
        </p:grpSpPr>
        <p:sp>
          <p:nvSpPr>
            <p:cNvPr id="850" name="Google Shape;850;p4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863" name="Google Shape;863;p4"/>
          <p:cNvSpPr txBox="1"/>
          <p:nvPr>
            <p:ph idx="11" type="ftr"/>
          </p:nvPr>
        </p:nvSpPr>
        <p:spPr>
          <a:xfrm>
            <a:off x="5304393" y="6356350"/>
            <a:ext cx="43987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Pitch deck title</a:t>
            </a:r>
            <a:endParaRPr/>
          </a:p>
        </p:txBody>
      </p:sp>
      <p:sp>
        <p:nvSpPr>
          <p:cNvPr id="864" name="Google Shape;86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grpSp>
        <p:nvGrpSpPr>
          <p:cNvPr id="865" name="Google Shape;865;p4"/>
          <p:cNvGrpSpPr/>
          <p:nvPr/>
        </p:nvGrpSpPr>
        <p:grpSpPr>
          <a:xfrm>
            <a:off x="5484139" y="1432846"/>
            <a:ext cx="6301601" cy="3968195"/>
            <a:chOff x="0" y="955306"/>
            <a:chExt cx="6301601" cy="3968195"/>
          </a:xfrm>
        </p:grpSpPr>
        <p:sp>
          <p:nvSpPr>
            <p:cNvPr id="866" name="Google Shape;866;p4"/>
            <p:cNvSpPr/>
            <p:nvPr/>
          </p:nvSpPr>
          <p:spPr>
            <a:xfrm>
              <a:off x="0" y="955306"/>
              <a:ext cx="6301601" cy="176364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33501" y="1352126"/>
              <a:ext cx="970003" cy="97000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2037007" y="955306"/>
              <a:ext cx="4264593" cy="1763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"/>
            <p:cNvSpPr txBox="1"/>
            <p:nvPr/>
          </p:nvSpPr>
          <p:spPr>
            <a:xfrm>
              <a:off x="2037007" y="955306"/>
              <a:ext cx="4264593" cy="1763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650" lIns="186650" spcFirstLastPara="1" rIns="186650" wrap="square" tIns="186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US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Comprising 27 columns and 67,992 entries, the dataset is a rich repository of product information and consumer reviews.</a:t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0" y="3159859"/>
              <a:ext cx="6301601" cy="176364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533501" y="3556679"/>
              <a:ext cx="970003" cy="97000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2037007" y="3159859"/>
              <a:ext cx="4264593" cy="1763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"/>
            <p:cNvSpPr txBox="1"/>
            <p:nvPr/>
          </p:nvSpPr>
          <p:spPr>
            <a:xfrm>
              <a:off x="2037007" y="3159859"/>
              <a:ext cx="4264593" cy="1763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650" lIns="186650" spcFirstLastPara="1" rIns="186650" wrap="square" tIns="186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US"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dataset includes textual data from consumer reviews (review text, title, date, user-provided ratings) and metadata like review source URLs.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"/>
          <p:cNvSpPr txBox="1"/>
          <p:nvPr>
            <p:ph type="title"/>
          </p:nvPr>
        </p:nvSpPr>
        <p:spPr>
          <a:xfrm>
            <a:off x="877529" y="478241"/>
            <a:ext cx="6800850" cy="1036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879" name="Google Shape;879;p5"/>
          <p:cNvSpPr txBox="1"/>
          <p:nvPr>
            <p:ph idx="10" type="dt"/>
          </p:nvPr>
        </p:nvSpPr>
        <p:spPr>
          <a:xfrm>
            <a:off x="914400" y="6355080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880" name="Google Shape;880;p5"/>
          <p:cNvSpPr txBox="1"/>
          <p:nvPr>
            <p:ph idx="11" type="ftr"/>
          </p:nvPr>
        </p:nvSpPr>
        <p:spPr>
          <a:xfrm>
            <a:off x="5499886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Pitch deck title</a:t>
            </a:r>
            <a:endParaRPr/>
          </a:p>
        </p:txBody>
      </p:sp>
      <p:sp>
        <p:nvSpPr>
          <p:cNvPr id="881" name="Google Shape;881;p5"/>
          <p:cNvSpPr txBox="1"/>
          <p:nvPr>
            <p:ph idx="12" type="sldNum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2" name="Google Shape;882;p5"/>
          <p:cNvSpPr txBox="1"/>
          <p:nvPr/>
        </p:nvSpPr>
        <p:spPr>
          <a:xfrm>
            <a:off x="919655" y="1714500"/>
            <a:ext cx="6779170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analysis process involves data processing, statistical analysis, sentiment analysis, and machine-learning methods.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Data preprocessing focuses on addressing missing data, especially in critical columns like 'reviews.text' and 'reviews.rating', by imputing or eliminating them. Standardization of text data ensures quality.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Sentiment analysis categorizes reviews (positive, negative, neutral) based on the 'reviews.rating' column using a specified threshold. NLP methods identify features in 'reviews.text' to understand consumer attitudes.</a:t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Machine learning, such as Logistic Regression, is employed for sentiment analysis. Model performance is assessed using a confusion matrix, and metrics like precision, recall, and F1-score provide a comprehensive understanding of effectiveness.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74">
      <a:dk1>
        <a:srgbClr val="000000"/>
      </a:dk1>
      <a:lt1>
        <a:srgbClr val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2023-12-15T04:13:18Z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