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92">
          <p15:clr>
            <a:srgbClr val="A4A3A4"/>
          </p15:clr>
        </p15:guide>
        <p15:guide id="2" pos="3144">
          <p15:clr>
            <a:srgbClr val="A4A3A4"/>
          </p15:clr>
        </p15:guide>
        <p15:guide id="3" orient="horz" pos="960">
          <p15:clr>
            <a:srgbClr val="A4A3A4"/>
          </p15:clr>
        </p15:guide>
      </p15:sldGuideLst>
    </p:ext>
    <p:ext uri="GoogleSlidesCustomDataVersion2">
      <go:slidesCustomData xmlns:go="http://customooxmlschemas.google.com/" r:id="rId15" roundtripDataSignature="AMtx7mjiS5+3gQVOyTsR3NwqUpJkYSRv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92" orient="horz"/>
        <p:guide pos="3144"/>
        <p:guide pos="9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customschemas.google.com/relationships/presentationmetadata" Target="metadata"/><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3" name="Google Shape;9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1" name="Google Shape;9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6" name="Google Shape;95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4" name="Google Shape;9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 name="Google Shape;100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1" name="Google Shape;10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0" name="Google Shape;108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7.png"/><Relationship Id="rId6" Type="http://schemas.openxmlformats.org/officeDocument/2006/relationships/image" Target="../media/image4.png"/><Relationship Id="rId7"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9.png"/><Relationship Id="rId4" Type="http://schemas.openxmlformats.org/officeDocument/2006/relationships/image" Target="../media/image2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9.png"/><Relationship Id="rId4" Type="http://schemas.openxmlformats.org/officeDocument/2006/relationships/image" Target="../media/image2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1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4"/>
          <p:cNvSpPr/>
          <p:nvPr/>
        </p:nvSpPr>
        <p:spPr>
          <a:xfrm>
            <a:off x="2021206" y="4828032"/>
            <a:ext cx="2029968" cy="202996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 name="Google Shape;17;p14"/>
          <p:cNvSpPr txBox="1"/>
          <p:nvPr>
            <p:ph type="ctrTitle"/>
          </p:nvPr>
        </p:nvSpPr>
        <p:spPr>
          <a:xfrm>
            <a:off x="6084664" y="1122363"/>
            <a:ext cx="5486400"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6000"/>
              <a:buFont typeface="Avenir"/>
              <a:buNone/>
              <a:defRPr sz="60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4"/>
          <p:cNvSpPr txBox="1"/>
          <p:nvPr>
            <p:ph idx="1" type="subTitle"/>
          </p:nvPr>
        </p:nvSpPr>
        <p:spPr>
          <a:xfrm>
            <a:off x="6080759" y="3602038"/>
            <a:ext cx="5486400" cy="1655762"/>
          </a:xfrm>
          <a:prstGeom prst="rect">
            <a:avLst/>
          </a:prstGeom>
          <a:noFill/>
          <a:ln>
            <a:noFill/>
          </a:ln>
        </p:spPr>
        <p:txBody>
          <a:bodyPr anchorCtr="0" anchor="t" bIns="45700" lIns="91425" spcFirstLastPara="1" rIns="91425" wrap="square" tIns="45700">
            <a:normAutofit/>
          </a:bodyPr>
          <a:lstStyle>
            <a:lvl1pPr lvl="0" algn="l">
              <a:lnSpc>
                <a:spcPct val="155555"/>
              </a:lnSpc>
              <a:spcBef>
                <a:spcPts val="0"/>
              </a:spcBef>
              <a:spcAft>
                <a:spcPts val="0"/>
              </a:spcAft>
              <a:buClr>
                <a:schemeClr val="dk2"/>
              </a:buClr>
              <a:buSzPts val="1800"/>
              <a:buNone/>
              <a:defRPr sz="180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4"/>
          <p:cNvSpPr txBox="1"/>
          <p:nvPr>
            <p:ph idx="11" type="ftr"/>
          </p:nvPr>
        </p:nvSpPr>
        <p:spPr>
          <a:xfrm>
            <a:off x="8727198" y="635508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Avenir"/>
                <a:ea typeface="Avenir"/>
                <a:cs typeface="Avenir"/>
                <a:sym typeface="Avenir"/>
              </a:defRPr>
            </a:lvl1pPr>
            <a:lvl2pPr indent="0" lvl="1" marL="0" algn="r">
              <a:spcBef>
                <a:spcPts val="0"/>
              </a:spcBef>
              <a:buNone/>
              <a:defRPr b="0" i="0" sz="1000" u="none" cap="none" strike="noStrike">
                <a:solidFill>
                  <a:schemeClr val="lt1"/>
                </a:solidFill>
                <a:latin typeface="Avenir"/>
                <a:ea typeface="Avenir"/>
                <a:cs typeface="Avenir"/>
                <a:sym typeface="Avenir"/>
              </a:defRPr>
            </a:lvl2pPr>
            <a:lvl3pPr indent="0" lvl="2" marL="0" algn="r">
              <a:spcBef>
                <a:spcPts val="0"/>
              </a:spcBef>
              <a:buNone/>
              <a:defRPr b="0" i="0" sz="1000" u="none" cap="none" strike="noStrike">
                <a:solidFill>
                  <a:schemeClr val="lt1"/>
                </a:solidFill>
                <a:latin typeface="Avenir"/>
                <a:ea typeface="Avenir"/>
                <a:cs typeface="Avenir"/>
                <a:sym typeface="Avenir"/>
              </a:defRPr>
            </a:lvl3pPr>
            <a:lvl4pPr indent="0" lvl="3" marL="0" algn="r">
              <a:spcBef>
                <a:spcPts val="0"/>
              </a:spcBef>
              <a:buNone/>
              <a:defRPr b="0" i="0" sz="1000" u="none" cap="none" strike="noStrike">
                <a:solidFill>
                  <a:schemeClr val="lt1"/>
                </a:solidFill>
                <a:latin typeface="Avenir"/>
                <a:ea typeface="Avenir"/>
                <a:cs typeface="Avenir"/>
                <a:sym typeface="Avenir"/>
              </a:defRPr>
            </a:lvl4pPr>
            <a:lvl5pPr indent="0" lvl="4" marL="0" algn="r">
              <a:spcBef>
                <a:spcPts val="0"/>
              </a:spcBef>
              <a:buNone/>
              <a:defRPr b="0" i="0" sz="1000" u="none" cap="none" strike="noStrike">
                <a:solidFill>
                  <a:schemeClr val="lt1"/>
                </a:solidFill>
                <a:latin typeface="Avenir"/>
                <a:ea typeface="Avenir"/>
                <a:cs typeface="Avenir"/>
                <a:sym typeface="Avenir"/>
              </a:defRPr>
            </a:lvl5pPr>
            <a:lvl6pPr indent="0" lvl="5" marL="0" algn="r">
              <a:spcBef>
                <a:spcPts val="0"/>
              </a:spcBef>
              <a:buNone/>
              <a:defRPr b="0" i="0" sz="1000" u="none" cap="none" strike="noStrike">
                <a:solidFill>
                  <a:schemeClr val="lt1"/>
                </a:solidFill>
                <a:latin typeface="Avenir"/>
                <a:ea typeface="Avenir"/>
                <a:cs typeface="Avenir"/>
                <a:sym typeface="Avenir"/>
              </a:defRPr>
            </a:lvl6pPr>
            <a:lvl7pPr indent="0" lvl="6" marL="0" algn="r">
              <a:spcBef>
                <a:spcPts val="0"/>
              </a:spcBef>
              <a:buNone/>
              <a:defRPr b="0" i="0" sz="1000" u="none" cap="none" strike="noStrike">
                <a:solidFill>
                  <a:schemeClr val="lt1"/>
                </a:solidFill>
                <a:latin typeface="Avenir"/>
                <a:ea typeface="Avenir"/>
                <a:cs typeface="Avenir"/>
                <a:sym typeface="Avenir"/>
              </a:defRPr>
            </a:lvl7pPr>
            <a:lvl8pPr indent="0" lvl="7" marL="0" algn="r">
              <a:spcBef>
                <a:spcPts val="0"/>
              </a:spcBef>
              <a:buNone/>
              <a:defRPr b="0" i="0" sz="1000" u="none" cap="none" strike="noStrike">
                <a:solidFill>
                  <a:schemeClr val="lt1"/>
                </a:solidFill>
                <a:latin typeface="Avenir"/>
                <a:ea typeface="Avenir"/>
                <a:cs typeface="Avenir"/>
                <a:sym typeface="Avenir"/>
              </a:defRPr>
            </a:lvl8pPr>
            <a:lvl9pPr indent="0" lvl="8" mar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14"/>
          <p:cNvSpPr/>
          <p:nvPr/>
        </p:nvSpPr>
        <p:spPr>
          <a:xfrm>
            <a:off x="0" y="0"/>
            <a:ext cx="2029968" cy="2029968"/>
          </a:xfrm>
          <a:custGeom>
            <a:rect b="b" l="l" r="r" t="t"/>
            <a:pathLst>
              <a:path extrusionOk="0" h="1828800" w="1828800">
                <a:moveTo>
                  <a:pt x="0" y="0"/>
                </a:moveTo>
                <a:lnTo>
                  <a:pt x="1828800" y="1828800"/>
                </a:lnTo>
                <a:lnTo>
                  <a:pt x="0" y="182880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 name="Google Shape;22;p14"/>
          <p:cNvSpPr/>
          <p:nvPr/>
        </p:nvSpPr>
        <p:spPr>
          <a:xfrm>
            <a:off x="2457970" y="1686431"/>
            <a:ext cx="1828800" cy="1828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3" name="Google Shape;23;p14"/>
          <p:cNvSpPr/>
          <p:nvPr/>
        </p:nvSpPr>
        <p:spPr>
          <a:xfrm>
            <a:off x="0" y="6108192"/>
            <a:ext cx="2029968" cy="74980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4" name="Google Shape;24;p14"/>
          <p:cNvSpPr/>
          <p:nvPr/>
        </p:nvSpPr>
        <p:spPr>
          <a:xfrm>
            <a:off x="4054172" y="4069080"/>
            <a:ext cx="2788920" cy="2788920"/>
          </a:xfrm>
          <a:custGeom>
            <a:rect b="b" l="l" r="r" t="t"/>
            <a:pathLst>
              <a:path extrusionOk="0" h="1828800" w="1828800">
                <a:moveTo>
                  <a:pt x="0" y="0"/>
                </a:moveTo>
                <a:lnTo>
                  <a:pt x="1828800" y="1828800"/>
                </a:lnTo>
                <a:lnTo>
                  <a:pt x="0" y="1828800"/>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5" name="Google Shape;25;p14"/>
          <p:cNvGrpSpPr/>
          <p:nvPr/>
        </p:nvGrpSpPr>
        <p:grpSpPr>
          <a:xfrm>
            <a:off x="23853" y="2101527"/>
            <a:ext cx="1920240" cy="1920240"/>
            <a:chOff x="5361924" y="7472790"/>
            <a:chExt cx="1828800" cy="1828800"/>
          </a:xfrm>
        </p:grpSpPr>
        <p:grpSp>
          <p:nvGrpSpPr>
            <p:cNvPr id="26" name="Google Shape;26;p14"/>
            <p:cNvGrpSpPr/>
            <p:nvPr/>
          </p:nvGrpSpPr>
          <p:grpSpPr>
            <a:xfrm>
              <a:off x="5361924" y="7472790"/>
              <a:ext cx="1828800" cy="1828800"/>
              <a:chOff x="5361924" y="7472790"/>
              <a:chExt cx="1828800" cy="1828800"/>
            </a:xfrm>
          </p:grpSpPr>
          <p:grpSp>
            <p:nvGrpSpPr>
              <p:cNvPr id="27" name="Google Shape;27;p14"/>
              <p:cNvGrpSpPr/>
              <p:nvPr/>
            </p:nvGrpSpPr>
            <p:grpSpPr>
              <a:xfrm>
                <a:off x="5361924" y="7472790"/>
                <a:ext cx="1828800" cy="1828800"/>
                <a:chOff x="5388428" y="7173291"/>
                <a:chExt cx="1828800" cy="1828800"/>
              </a:xfrm>
            </p:grpSpPr>
            <p:grpSp>
              <p:nvGrpSpPr>
                <p:cNvPr id="28" name="Google Shape;28;p14"/>
                <p:cNvGrpSpPr/>
                <p:nvPr/>
              </p:nvGrpSpPr>
              <p:grpSpPr>
                <a:xfrm>
                  <a:off x="5388428" y="7173291"/>
                  <a:ext cx="1828800" cy="1828800"/>
                  <a:chOff x="5388428" y="7173291"/>
                  <a:chExt cx="1828800" cy="1828800"/>
                </a:xfrm>
              </p:grpSpPr>
              <p:grpSp>
                <p:nvGrpSpPr>
                  <p:cNvPr id="29" name="Google Shape;29;p14"/>
                  <p:cNvGrpSpPr/>
                  <p:nvPr/>
                </p:nvGrpSpPr>
                <p:grpSpPr>
                  <a:xfrm>
                    <a:off x="5388428" y="7173291"/>
                    <a:ext cx="1828800" cy="1828800"/>
                    <a:chOff x="5579044" y="7049770"/>
                    <a:chExt cx="1828800" cy="1828800"/>
                  </a:xfrm>
                </p:grpSpPr>
                <p:grpSp>
                  <p:nvGrpSpPr>
                    <p:cNvPr id="30" name="Google Shape;30;p14"/>
                    <p:cNvGrpSpPr/>
                    <p:nvPr/>
                  </p:nvGrpSpPr>
                  <p:grpSpPr>
                    <a:xfrm>
                      <a:off x="5579044" y="7049770"/>
                      <a:ext cx="1828800" cy="1828800"/>
                      <a:chOff x="5579044" y="7049770"/>
                      <a:chExt cx="1828800" cy="1828800"/>
                    </a:xfrm>
                  </p:grpSpPr>
                  <p:grpSp>
                    <p:nvGrpSpPr>
                      <p:cNvPr id="31" name="Google Shape;31;p14"/>
                      <p:cNvGrpSpPr/>
                      <p:nvPr/>
                    </p:nvGrpSpPr>
                    <p:grpSpPr>
                      <a:xfrm>
                        <a:off x="5579044" y="7049770"/>
                        <a:ext cx="1828800" cy="1828800"/>
                        <a:chOff x="5579044" y="7049770"/>
                        <a:chExt cx="1828800" cy="1828800"/>
                      </a:xfrm>
                    </p:grpSpPr>
                    <p:grpSp>
                      <p:nvGrpSpPr>
                        <p:cNvPr id="32" name="Google Shape;32;p14"/>
                        <p:cNvGrpSpPr/>
                        <p:nvPr/>
                      </p:nvGrpSpPr>
                      <p:grpSpPr>
                        <a:xfrm>
                          <a:off x="5579044" y="7049770"/>
                          <a:ext cx="1828800" cy="1828800"/>
                          <a:chOff x="5579044" y="7049770"/>
                          <a:chExt cx="1828800" cy="1828800"/>
                        </a:xfrm>
                      </p:grpSpPr>
                      <p:sp>
                        <p:nvSpPr>
                          <p:cNvPr id="33" name="Google Shape;33;p14"/>
                          <p:cNvSpPr/>
                          <p:nvPr/>
                        </p:nvSpPr>
                        <p:spPr>
                          <a:xfrm>
                            <a:off x="5579044" y="7049770"/>
                            <a:ext cx="1828800" cy="18288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sp>
                        <p:nvSpPr>
                          <p:cNvPr id="34" name="Google Shape;34;p14"/>
                          <p:cNvSpPr/>
                          <p:nvPr/>
                        </p:nvSpPr>
                        <p:spPr>
                          <a:xfrm>
                            <a:off x="5647624" y="7118350"/>
                            <a:ext cx="1691640" cy="16916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grpSp>
                    <p:sp>
                      <p:nvSpPr>
                        <p:cNvPr id="35" name="Google Shape;35;p14"/>
                        <p:cNvSpPr/>
                        <p:nvPr/>
                      </p:nvSpPr>
                      <p:spPr>
                        <a:xfrm>
                          <a:off x="5716204" y="7186930"/>
                          <a:ext cx="1554480" cy="15544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grpSp>
                  <p:sp>
                    <p:nvSpPr>
                      <p:cNvPr id="36" name="Google Shape;36;p14"/>
                      <p:cNvSpPr/>
                      <p:nvPr/>
                    </p:nvSpPr>
                    <p:spPr>
                      <a:xfrm>
                        <a:off x="5784784" y="7255510"/>
                        <a:ext cx="1417320" cy="141732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grpSp>
                <p:sp>
                  <p:nvSpPr>
                    <p:cNvPr id="37" name="Google Shape;37;p14"/>
                    <p:cNvSpPr/>
                    <p:nvPr/>
                  </p:nvSpPr>
                  <p:spPr>
                    <a:xfrm>
                      <a:off x="5853364" y="7324090"/>
                      <a:ext cx="1280160" cy="128016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grpSp>
              <p:sp>
                <p:nvSpPr>
                  <p:cNvPr id="38" name="Google Shape;38;p14"/>
                  <p:cNvSpPr/>
                  <p:nvPr/>
                </p:nvSpPr>
                <p:spPr>
                  <a:xfrm>
                    <a:off x="5731328" y="7516191"/>
                    <a:ext cx="1143000" cy="11430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grpSp>
            <p:sp>
              <p:nvSpPr>
                <p:cNvPr id="39" name="Google Shape;39;p14"/>
                <p:cNvSpPr/>
                <p:nvPr/>
              </p:nvSpPr>
              <p:spPr>
                <a:xfrm>
                  <a:off x="5799908" y="7584771"/>
                  <a:ext cx="1005840" cy="10058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grpSp>
          <p:sp>
            <p:nvSpPr>
              <p:cNvPr id="40" name="Google Shape;40;p14"/>
              <p:cNvSpPr/>
              <p:nvPr/>
            </p:nvSpPr>
            <p:spPr>
              <a:xfrm>
                <a:off x="5841984" y="7952850"/>
                <a:ext cx="868680" cy="8686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sp>
            <p:nvSpPr>
              <p:cNvPr id="41" name="Google Shape;41;p14"/>
              <p:cNvSpPr/>
              <p:nvPr/>
            </p:nvSpPr>
            <p:spPr>
              <a:xfrm>
                <a:off x="5910564" y="8021430"/>
                <a:ext cx="731520" cy="73152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sp>
            <p:nvSpPr>
              <p:cNvPr id="42" name="Google Shape;42;p14"/>
              <p:cNvSpPr/>
              <p:nvPr/>
            </p:nvSpPr>
            <p:spPr>
              <a:xfrm>
                <a:off x="5979144" y="8090010"/>
                <a:ext cx="594360" cy="59436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sp>
            <p:nvSpPr>
              <p:cNvPr id="43" name="Google Shape;43;p14"/>
              <p:cNvSpPr/>
              <p:nvPr/>
            </p:nvSpPr>
            <p:spPr>
              <a:xfrm>
                <a:off x="6047724" y="8158590"/>
                <a:ext cx="457200" cy="4572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sp>
            <p:nvSpPr>
              <p:cNvPr id="44" name="Google Shape;44;p14"/>
              <p:cNvSpPr/>
              <p:nvPr/>
            </p:nvSpPr>
            <p:spPr>
              <a:xfrm>
                <a:off x="6116304" y="8227170"/>
                <a:ext cx="320040" cy="3200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grpSp>
        <p:sp>
          <p:nvSpPr>
            <p:cNvPr id="45" name="Google Shape;45;p14"/>
            <p:cNvSpPr/>
            <p:nvPr/>
          </p:nvSpPr>
          <p:spPr>
            <a:xfrm>
              <a:off x="6184884" y="8295750"/>
              <a:ext cx="182880" cy="1828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grpSp>
      <p:sp>
        <p:nvSpPr>
          <p:cNvPr id="46" name="Google Shape;46;p14"/>
          <p:cNvSpPr/>
          <p:nvPr/>
        </p:nvSpPr>
        <p:spPr>
          <a:xfrm rot="10800000">
            <a:off x="1013527" y="2043171"/>
            <a:ext cx="1014984" cy="2029968"/>
          </a:xfrm>
          <a:custGeom>
            <a:rect b="b" l="l" r="r" t="t"/>
            <a:pathLst>
              <a:path extrusionOk="0" h="1828800" w="915648">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7" name="Google Shape;47;p14"/>
          <p:cNvSpPr/>
          <p:nvPr/>
        </p:nvSpPr>
        <p:spPr>
          <a:xfrm rot="5400000">
            <a:off x="2028432" y="4821048"/>
            <a:ext cx="2029968" cy="2029968"/>
          </a:xfrm>
          <a:custGeom>
            <a:rect b="b" l="l" r="r" t="t"/>
            <a:pathLst>
              <a:path extrusionOk="0" h="1828800" w="1828800">
                <a:moveTo>
                  <a:pt x="0" y="0"/>
                </a:moveTo>
                <a:lnTo>
                  <a:pt x="1828800" y="1828800"/>
                </a:lnTo>
                <a:lnTo>
                  <a:pt x="0" y="1828800"/>
                </a:ln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8" name="Google Shape;48;p14"/>
          <p:cNvSpPr/>
          <p:nvPr/>
        </p:nvSpPr>
        <p:spPr>
          <a:xfrm>
            <a:off x="861942" y="888111"/>
            <a:ext cx="274320" cy="27432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9" name="Google Shape;49;p14"/>
          <p:cNvSpPr/>
          <p:nvPr/>
        </p:nvSpPr>
        <p:spPr>
          <a:xfrm>
            <a:off x="0" y="4082178"/>
            <a:ext cx="2029968" cy="2029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50" name="Google Shape;50;p14"/>
          <p:cNvPicPr preferRelativeResize="0"/>
          <p:nvPr/>
        </p:nvPicPr>
        <p:blipFill rotWithShape="1">
          <a:blip r:embed="rId2">
            <a:alphaModFix/>
          </a:blip>
          <a:srcRect b="0" l="0" r="0" t="0"/>
          <a:stretch/>
        </p:blipFill>
        <p:spPr>
          <a:xfrm rot="10800000">
            <a:off x="2029016" y="2051944"/>
            <a:ext cx="2029968" cy="2029968"/>
          </a:xfrm>
          <a:prstGeom prst="rect">
            <a:avLst/>
          </a:prstGeom>
          <a:noFill/>
          <a:ln>
            <a:noFill/>
          </a:ln>
        </p:spPr>
      </p:pic>
      <p:pic>
        <p:nvPicPr>
          <p:cNvPr id="51" name="Google Shape;51;p14"/>
          <p:cNvPicPr preferRelativeResize="0"/>
          <p:nvPr/>
        </p:nvPicPr>
        <p:blipFill rotWithShape="1">
          <a:blip r:embed="rId3">
            <a:alphaModFix/>
          </a:blip>
          <a:srcRect b="0" l="0" r="0" t="0"/>
          <a:stretch/>
        </p:blipFill>
        <p:spPr>
          <a:xfrm>
            <a:off x="0" y="4078224"/>
            <a:ext cx="2029968" cy="2029968"/>
          </a:xfrm>
          <a:prstGeom prst="rect">
            <a:avLst/>
          </a:prstGeom>
          <a:noFill/>
          <a:ln>
            <a:noFill/>
          </a:ln>
        </p:spPr>
      </p:pic>
      <p:cxnSp>
        <p:nvCxnSpPr>
          <p:cNvPr id="52" name="Google Shape;52;p14"/>
          <p:cNvCxnSpPr/>
          <p:nvPr/>
        </p:nvCxnSpPr>
        <p:spPr>
          <a:xfrm>
            <a:off x="974376" y="989441"/>
            <a:ext cx="5867327" cy="5867206"/>
          </a:xfrm>
          <a:prstGeom prst="straightConnector1">
            <a:avLst/>
          </a:prstGeom>
          <a:noFill/>
          <a:ln cap="flat" cmpd="sng" w="38100">
            <a:solidFill>
              <a:schemeClr val="lt1"/>
            </a:solidFill>
            <a:prstDash val="solid"/>
            <a:miter lim="800000"/>
            <a:headEnd len="sm" w="sm" type="none"/>
            <a:tailEnd len="sm" w="sm" type="none"/>
          </a:ln>
        </p:spPr>
      </p:cxnSp>
      <p:sp>
        <p:nvSpPr>
          <p:cNvPr id="53" name="Google Shape;53;p14"/>
          <p:cNvSpPr txBox="1"/>
          <p:nvPr>
            <p:ph idx="10" type="dt"/>
          </p:nvPr>
        </p:nvSpPr>
        <p:spPr>
          <a:xfrm>
            <a:off x="7508027"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3"/>
        </a:solidFill>
      </p:bgPr>
    </p:bg>
    <p:spTree>
      <p:nvGrpSpPr>
        <p:cNvPr id="450" name="Shape 450"/>
        <p:cNvGrpSpPr/>
        <p:nvPr/>
      </p:nvGrpSpPr>
      <p:grpSpPr>
        <a:xfrm>
          <a:off x="0" y="0"/>
          <a:ext cx="0" cy="0"/>
          <a:chOff x="0" y="0"/>
          <a:chExt cx="0" cy="0"/>
        </a:xfrm>
      </p:grpSpPr>
      <p:sp>
        <p:nvSpPr>
          <p:cNvPr id="451" name="Google Shape;451;p26"/>
          <p:cNvSpPr/>
          <p:nvPr/>
        </p:nvSpPr>
        <p:spPr>
          <a:xfrm>
            <a:off x="2029040" y="4775407"/>
            <a:ext cx="2029968" cy="207752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52" name="Google Shape;452;p26"/>
          <p:cNvSpPr txBox="1"/>
          <p:nvPr>
            <p:ph type="ctrTitle"/>
          </p:nvPr>
        </p:nvSpPr>
        <p:spPr>
          <a:xfrm>
            <a:off x="6605937" y="1098339"/>
            <a:ext cx="5099392" cy="226411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6000"/>
              <a:buFont typeface="Avenir"/>
              <a:buNone/>
              <a:defRPr sz="60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3" name="Google Shape;453;p26"/>
          <p:cNvSpPr/>
          <p:nvPr/>
        </p:nvSpPr>
        <p:spPr>
          <a:xfrm>
            <a:off x="0" y="4056331"/>
            <a:ext cx="2029968" cy="2029968"/>
          </a:xfrm>
          <a:custGeom>
            <a:rect b="b" l="l" r="r" t="t"/>
            <a:pathLst>
              <a:path extrusionOk="0" h="1828800" w="1828800">
                <a:moveTo>
                  <a:pt x="0" y="0"/>
                </a:moveTo>
                <a:lnTo>
                  <a:pt x="1828800" y="1828800"/>
                </a:lnTo>
                <a:lnTo>
                  <a:pt x="0" y="1828800"/>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54" name="Google Shape;454;p26"/>
          <p:cNvSpPr/>
          <p:nvPr/>
        </p:nvSpPr>
        <p:spPr>
          <a:xfrm>
            <a:off x="0" y="0"/>
            <a:ext cx="2029968" cy="20299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455" name="Google Shape;455;p26"/>
          <p:cNvPicPr preferRelativeResize="0"/>
          <p:nvPr/>
        </p:nvPicPr>
        <p:blipFill rotWithShape="1">
          <a:blip r:embed="rId2">
            <a:alphaModFix/>
          </a:blip>
          <a:srcRect b="0" l="0" r="0" t="0"/>
          <a:stretch/>
        </p:blipFill>
        <p:spPr>
          <a:xfrm rot="5400000">
            <a:off x="0" y="4069288"/>
            <a:ext cx="2029968" cy="2029968"/>
          </a:xfrm>
          <a:prstGeom prst="rect">
            <a:avLst/>
          </a:prstGeom>
          <a:noFill/>
          <a:ln>
            <a:noFill/>
          </a:ln>
        </p:spPr>
      </p:pic>
      <p:pic>
        <p:nvPicPr>
          <p:cNvPr id="456" name="Google Shape;456;p26"/>
          <p:cNvPicPr preferRelativeResize="0"/>
          <p:nvPr/>
        </p:nvPicPr>
        <p:blipFill rotWithShape="1">
          <a:blip r:embed="rId3">
            <a:alphaModFix/>
          </a:blip>
          <a:srcRect b="0" l="0" r="0" t="0"/>
          <a:stretch/>
        </p:blipFill>
        <p:spPr>
          <a:xfrm rot="10800000">
            <a:off x="2027141" y="-4303"/>
            <a:ext cx="2029968" cy="2029968"/>
          </a:xfrm>
          <a:prstGeom prst="rect">
            <a:avLst/>
          </a:prstGeom>
          <a:noFill/>
          <a:ln>
            <a:noFill/>
          </a:ln>
        </p:spPr>
      </p:pic>
      <p:pic>
        <p:nvPicPr>
          <p:cNvPr id="457" name="Google Shape;457;p26"/>
          <p:cNvPicPr preferRelativeResize="0"/>
          <p:nvPr/>
        </p:nvPicPr>
        <p:blipFill rotWithShape="1">
          <a:blip r:embed="rId4">
            <a:alphaModFix/>
          </a:blip>
          <a:srcRect b="0" l="0" r="0" t="0"/>
          <a:stretch/>
        </p:blipFill>
        <p:spPr>
          <a:xfrm>
            <a:off x="0" y="0"/>
            <a:ext cx="2029968" cy="2029968"/>
          </a:xfrm>
          <a:prstGeom prst="rect">
            <a:avLst/>
          </a:prstGeom>
          <a:noFill/>
          <a:ln>
            <a:noFill/>
          </a:ln>
        </p:spPr>
      </p:pic>
      <p:sp>
        <p:nvSpPr>
          <p:cNvPr id="458" name="Google Shape;458;p26"/>
          <p:cNvSpPr/>
          <p:nvPr/>
        </p:nvSpPr>
        <p:spPr>
          <a:xfrm>
            <a:off x="0" y="6098433"/>
            <a:ext cx="2029968" cy="75956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59" name="Google Shape;459;p26"/>
          <p:cNvSpPr/>
          <p:nvPr/>
        </p:nvSpPr>
        <p:spPr>
          <a:xfrm flipH="1">
            <a:off x="0" y="2027186"/>
            <a:ext cx="2032942" cy="202996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60" name="Google Shape;460;p26"/>
          <p:cNvGrpSpPr/>
          <p:nvPr/>
        </p:nvGrpSpPr>
        <p:grpSpPr>
          <a:xfrm>
            <a:off x="23853" y="2069719"/>
            <a:ext cx="1965960" cy="1965960"/>
            <a:chOff x="5361924" y="7472790"/>
            <a:chExt cx="1828800" cy="1828800"/>
          </a:xfrm>
        </p:grpSpPr>
        <p:grpSp>
          <p:nvGrpSpPr>
            <p:cNvPr id="461" name="Google Shape;461;p26"/>
            <p:cNvGrpSpPr/>
            <p:nvPr/>
          </p:nvGrpSpPr>
          <p:grpSpPr>
            <a:xfrm>
              <a:off x="5361924" y="7472790"/>
              <a:ext cx="1828800" cy="1828800"/>
              <a:chOff x="5361924" y="7472790"/>
              <a:chExt cx="1828800" cy="1828800"/>
            </a:xfrm>
          </p:grpSpPr>
          <p:grpSp>
            <p:nvGrpSpPr>
              <p:cNvPr id="462" name="Google Shape;462;p26"/>
              <p:cNvGrpSpPr/>
              <p:nvPr/>
            </p:nvGrpSpPr>
            <p:grpSpPr>
              <a:xfrm>
                <a:off x="5361924" y="7472790"/>
                <a:ext cx="1828800" cy="1828800"/>
                <a:chOff x="5388428" y="7173291"/>
                <a:chExt cx="1828800" cy="1828800"/>
              </a:xfrm>
            </p:grpSpPr>
            <p:grpSp>
              <p:nvGrpSpPr>
                <p:cNvPr id="463" name="Google Shape;463;p26"/>
                <p:cNvGrpSpPr/>
                <p:nvPr/>
              </p:nvGrpSpPr>
              <p:grpSpPr>
                <a:xfrm>
                  <a:off x="5388428" y="7173291"/>
                  <a:ext cx="1828800" cy="1828800"/>
                  <a:chOff x="5388428" y="7173291"/>
                  <a:chExt cx="1828800" cy="1828800"/>
                </a:xfrm>
              </p:grpSpPr>
              <p:grpSp>
                <p:nvGrpSpPr>
                  <p:cNvPr id="464" name="Google Shape;464;p26"/>
                  <p:cNvGrpSpPr/>
                  <p:nvPr/>
                </p:nvGrpSpPr>
                <p:grpSpPr>
                  <a:xfrm>
                    <a:off x="5388428" y="7173291"/>
                    <a:ext cx="1828800" cy="1828800"/>
                    <a:chOff x="5579044" y="7049770"/>
                    <a:chExt cx="1828800" cy="1828800"/>
                  </a:xfrm>
                </p:grpSpPr>
                <p:grpSp>
                  <p:nvGrpSpPr>
                    <p:cNvPr id="465" name="Google Shape;465;p26"/>
                    <p:cNvGrpSpPr/>
                    <p:nvPr/>
                  </p:nvGrpSpPr>
                  <p:grpSpPr>
                    <a:xfrm>
                      <a:off x="5579044" y="7049770"/>
                      <a:ext cx="1828800" cy="1828800"/>
                      <a:chOff x="5579044" y="7049770"/>
                      <a:chExt cx="1828800" cy="1828800"/>
                    </a:xfrm>
                  </p:grpSpPr>
                  <p:grpSp>
                    <p:nvGrpSpPr>
                      <p:cNvPr id="466" name="Google Shape;466;p26"/>
                      <p:cNvGrpSpPr/>
                      <p:nvPr/>
                    </p:nvGrpSpPr>
                    <p:grpSpPr>
                      <a:xfrm>
                        <a:off x="5579044" y="7049770"/>
                        <a:ext cx="1828800" cy="1828800"/>
                        <a:chOff x="5579044" y="7049770"/>
                        <a:chExt cx="1828800" cy="1828800"/>
                      </a:xfrm>
                    </p:grpSpPr>
                    <p:grpSp>
                      <p:nvGrpSpPr>
                        <p:cNvPr id="467" name="Google Shape;467;p26"/>
                        <p:cNvGrpSpPr/>
                        <p:nvPr/>
                      </p:nvGrpSpPr>
                      <p:grpSpPr>
                        <a:xfrm>
                          <a:off x="5579044" y="7049770"/>
                          <a:ext cx="1828800" cy="1828800"/>
                          <a:chOff x="5579044" y="7049770"/>
                          <a:chExt cx="1828800" cy="1828800"/>
                        </a:xfrm>
                      </p:grpSpPr>
                      <p:sp>
                        <p:nvSpPr>
                          <p:cNvPr id="468" name="Google Shape;468;p26"/>
                          <p:cNvSpPr/>
                          <p:nvPr/>
                        </p:nvSpPr>
                        <p:spPr>
                          <a:xfrm>
                            <a:off x="5579044" y="7049770"/>
                            <a:ext cx="1828800" cy="1828800"/>
                          </a:xfrm>
                          <a:prstGeom prst="ellipse">
                            <a:avLst/>
                          </a:prstGeom>
                          <a:noFill/>
                          <a:ln cap="flat" cmpd="sng" w="254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469" name="Google Shape;469;p26"/>
                          <p:cNvSpPr/>
                          <p:nvPr/>
                        </p:nvSpPr>
                        <p:spPr>
                          <a:xfrm>
                            <a:off x="5647624" y="7118350"/>
                            <a:ext cx="1691640" cy="1691640"/>
                          </a:xfrm>
                          <a:prstGeom prst="ellipse">
                            <a:avLst/>
                          </a:prstGeom>
                          <a:noFill/>
                          <a:ln cap="flat" cmpd="sng" w="254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470" name="Google Shape;470;p26"/>
                        <p:cNvSpPr/>
                        <p:nvPr/>
                      </p:nvSpPr>
                      <p:spPr>
                        <a:xfrm>
                          <a:off x="5716204" y="7186930"/>
                          <a:ext cx="1554480" cy="1554480"/>
                        </a:xfrm>
                        <a:prstGeom prst="ellipse">
                          <a:avLst/>
                        </a:prstGeom>
                        <a:noFill/>
                        <a:ln cap="flat" cmpd="sng" w="254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471" name="Google Shape;471;p26"/>
                      <p:cNvSpPr/>
                      <p:nvPr/>
                    </p:nvSpPr>
                    <p:spPr>
                      <a:xfrm>
                        <a:off x="5784784" y="7255510"/>
                        <a:ext cx="1417320" cy="1417320"/>
                      </a:xfrm>
                      <a:prstGeom prst="ellipse">
                        <a:avLst/>
                      </a:prstGeom>
                      <a:noFill/>
                      <a:ln cap="flat" cmpd="sng" w="254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472" name="Google Shape;472;p26"/>
                    <p:cNvSpPr/>
                    <p:nvPr/>
                  </p:nvSpPr>
                  <p:spPr>
                    <a:xfrm>
                      <a:off x="5853364" y="7324090"/>
                      <a:ext cx="1280160" cy="1280160"/>
                    </a:xfrm>
                    <a:prstGeom prst="ellipse">
                      <a:avLst/>
                    </a:prstGeom>
                    <a:noFill/>
                    <a:ln cap="flat" cmpd="sng" w="254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473" name="Google Shape;473;p26"/>
                  <p:cNvSpPr/>
                  <p:nvPr/>
                </p:nvSpPr>
                <p:spPr>
                  <a:xfrm>
                    <a:off x="5731328" y="7516191"/>
                    <a:ext cx="1143000" cy="1143000"/>
                  </a:xfrm>
                  <a:prstGeom prst="ellipse">
                    <a:avLst/>
                  </a:prstGeom>
                  <a:noFill/>
                  <a:ln cap="flat" cmpd="sng" w="254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474" name="Google Shape;474;p26"/>
                <p:cNvSpPr/>
                <p:nvPr/>
              </p:nvSpPr>
              <p:spPr>
                <a:xfrm>
                  <a:off x="5799908" y="7584771"/>
                  <a:ext cx="1005840" cy="1005840"/>
                </a:xfrm>
                <a:prstGeom prst="ellipse">
                  <a:avLst/>
                </a:prstGeom>
                <a:noFill/>
                <a:ln cap="flat" cmpd="sng" w="254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475" name="Google Shape;475;p26"/>
              <p:cNvSpPr/>
              <p:nvPr/>
            </p:nvSpPr>
            <p:spPr>
              <a:xfrm>
                <a:off x="5841984" y="7952850"/>
                <a:ext cx="868680" cy="868680"/>
              </a:xfrm>
              <a:prstGeom prst="ellipse">
                <a:avLst/>
              </a:prstGeom>
              <a:noFill/>
              <a:ln cap="flat" cmpd="sng" w="254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476" name="Google Shape;476;p26"/>
              <p:cNvSpPr/>
              <p:nvPr/>
            </p:nvSpPr>
            <p:spPr>
              <a:xfrm>
                <a:off x="5910564" y="8021430"/>
                <a:ext cx="731520" cy="731520"/>
              </a:xfrm>
              <a:prstGeom prst="ellipse">
                <a:avLst/>
              </a:prstGeom>
              <a:noFill/>
              <a:ln cap="flat" cmpd="sng" w="254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477" name="Google Shape;477;p26"/>
              <p:cNvSpPr/>
              <p:nvPr/>
            </p:nvSpPr>
            <p:spPr>
              <a:xfrm>
                <a:off x="5979144" y="8090010"/>
                <a:ext cx="594360" cy="594360"/>
              </a:xfrm>
              <a:prstGeom prst="ellipse">
                <a:avLst/>
              </a:prstGeom>
              <a:noFill/>
              <a:ln cap="flat" cmpd="sng" w="254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478" name="Google Shape;478;p26"/>
              <p:cNvSpPr/>
              <p:nvPr/>
            </p:nvSpPr>
            <p:spPr>
              <a:xfrm>
                <a:off x="6047724" y="8158590"/>
                <a:ext cx="457200" cy="457200"/>
              </a:xfrm>
              <a:prstGeom prst="ellipse">
                <a:avLst/>
              </a:prstGeom>
              <a:noFill/>
              <a:ln cap="flat" cmpd="sng" w="254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479" name="Google Shape;479;p26"/>
              <p:cNvSpPr/>
              <p:nvPr/>
            </p:nvSpPr>
            <p:spPr>
              <a:xfrm>
                <a:off x="6116304" y="8227170"/>
                <a:ext cx="320040" cy="320040"/>
              </a:xfrm>
              <a:prstGeom prst="ellipse">
                <a:avLst/>
              </a:prstGeom>
              <a:noFill/>
              <a:ln cap="flat" cmpd="sng" w="254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480" name="Google Shape;480;p26"/>
            <p:cNvSpPr/>
            <p:nvPr/>
          </p:nvSpPr>
          <p:spPr>
            <a:xfrm>
              <a:off x="6184884" y="8295750"/>
              <a:ext cx="182880" cy="182880"/>
            </a:xfrm>
            <a:prstGeom prst="ellipse">
              <a:avLst/>
            </a:prstGeom>
            <a:noFill/>
            <a:ln cap="flat" cmpd="sng" w="254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481" name="Google Shape;481;p26"/>
          <p:cNvSpPr/>
          <p:nvPr/>
        </p:nvSpPr>
        <p:spPr>
          <a:xfrm>
            <a:off x="0" y="2025665"/>
            <a:ext cx="1014984" cy="2029968"/>
          </a:xfrm>
          <a:custGeom>
            <a:rect b="b" l="l" r="r" t="t"/>
            <a:pathLst>
              <a:path extrusionOk="0" h="1828800" w="915648">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82" name="Google Shape;482;p26"/>
          <p:cNvSpPr/>
          <p:nvPr/>
        </p:nvSpPr>
        <p:spPr>
          <a:xfrm>
            <a:off x="2033943" y="2033993"/>
            <a:ext cx="2029968" cy="202996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83" name="Google Shape;483;p26"/>
          <p:cNvSpPr/>
          <p:nvPr/>
        </p:nvSpPr>
        <p:spPr>
          <a:xfrm>
            <a:off x="2029968" y="4059798"/>
            <a:ext cx="2029968" cy="759567"/>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84" name="Google Shape;484;p26"/>
          <p:cNvSpPr/>
          <p:nvPr/>
        </p:nvSpPr>
        <p:spPr>
          <a:xfrm>
            <a:off x="6101628" y="4053385"/>
            <a:ext cx="3178103" cy="2799549"/>
          </a:xfrm>
          <a:custGeom>
            <a:rect b="b" l="l" r="r" t="t"/>
            <a:pathLst>
              <a:path extrusionOk="0" h="2029968" w="2029968">
                <a:moveTo>
                  <a:pt x="0" y="0"/>
                </a:moveTo>
                <a:lnTo>
                  <a:pt x="2029968" y="2029968"/>
                </a:lnTo>
                <a:lnTo>
                  <a:pt x="0" y="202996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485" name="Google Shape;485;p26"/>
          <p:cNvPicPr preferRelativeResize="0"/>
          <p:nvPr/>
        </p:nvPicPr>
        <p:blipFill rotWithShape="1">
          <a:blip r:embed="rId5">
            <a:alphaModFix/>
          </a:blip>
          <a:srcRect b="0" l="0" r="0" t="0"/>
          <a:stretch/>
        </p:blipFill>
        <p:spPr>
          <a:xfrm>
            <a:off x="4068239" y="2029625"/>
            <a:ext cx="2029878" cy="2023760"/>
          </a:xfrm>
          <a:prstGeom prst="rect">
            <a:avLst/>
          </a:prstGeom>
          <a:noFill/>
          <a:ln>
            <a:noFill/>
          </a:ln>
        </p:spPr>
      </p:pic>
      <p:pic>
        <p:nvPicPr>
          <p:cNvPr id="486" name="Google Shape;486;p26"/>
          <p:cNvPicPr preferRelativeResize="0"/>
          <p:nvPr/>
        </p:nvPicPr>
        <p:blipFill rotWithShape="1">
          <a:blip r:embed="rId2">
            <a:alphaModFix/>
          </a:blip>
          <a:srcRect b="0" l="0" r="0" t="0"/>
          <a:stretch/>
        </p:blipFill>
        <p:spPr>
          <a:xfrm>
            <a:off x="4064220" y="4055808"/>
            <a:ext cx="2029968" cy="2029968"/>
          </a:xfrm>
          <a:prstGeom prst="rect">
            <a:avLst/>
          </a:prstGeom>
          <a:noFill/>
          <a:ln>
            <a:noFill/>
          </a:ln>
        </p:spPr>
      </p:pic>
      <p:sp>
        <p:nvSpPr>
          <p:cNvPr id="487" name="Google Shape;487;p26"/>
          <p:cNvSpPr/>
          <p:nvPr/>
        </p:nvSpPr>
        <p:spPr>
          <a:xfrm>
            <a:off x="4058754" y="4060579"/>
            <a:ext cx="2029968" cy="2029968"/>
          </a:xfrm>
          <a:custGeom>
            <a:rect b="b" l="l" r="r" t="t"/>
            <a:pathLst>
              <a:path extrusionOk="0" h="1828800" w="1828800">
                <a:moveTo>
                  <a:pt x="0" y="0"/>
                </a:moveTo>
                <a:lnTo>
                  <a:pt x="1828800" y="1828800"/>
                </a:lnTo>
                <a:lnTo>
                  <a:pt x="0" y="1828800"/>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488" name="Google Shape;488;p26"/>
          <p:cNvPicPr preferRelativeResize="0"/>
          <p:nvPr/>
        </p:nvPicPr>
        <p:blipFill rotWithShape="1">
          <a:blip r:embed="rId6">
            <a:alphaModFix/>
          </a:blip>
          <a:srcRect b="0" l="0" r="0" t="0"/>
          <a:stretch/>
        </p:blipFill>
        <p:spPr>
          <a:xfrm rot="5400000">
            <a:off x="4074136" y="4059923"/>
            <a:ext cx="2029968" cy="2029968"/>
          </a:xfrm>
          <a:prstGeom prst="rect">
            <a:avLst/>
          </a:prstGeom>
          <a:noFill/>
          <a:ln>
            <a:noFill/>
          </a:ln>
        </p:spPr>
      </p:pic>
      <p:pic>
        <p:nvPicPr>
          <p:cNvPr descr="A black and white striped pattern&#10;&#10;Description automatically generated with low confidence" id="489" name="Google Shape;489;p26"/>
          <p:cNvPicPr preferRelativeResize="0"/>
          <p:nvPr/>
        </p:nvPicPr>
        <p:blipFill rotWithShape="1">
          <a:blip r:embed="rId7">
            <a:alphaModFix/>
          </a:blip>
          <a:srcRect b="0" l="0" r="0" t="0"/>
          <a:stretch/>
        </p:blipFill>
        <p:spPr>
          <a:xfrm>
            <a:off x="2031592" y="3062893"/>
            <a:ext cx="2019299" cy="999451"/>
          </a:xfrm>
          <a:prstGeom prst="rect">
            <a:avLst/>
          </a:prstGeom>
          <a:noFill/>
          <a:ln>
            <a:noFill/>
          </a:ln>
        </p:spPr>
      </p:pic>
      <p:grpSp>
        <p:nvGrpSpPr>
          <p:cNvPr id="490" name="Google Shape;490;p26"/>
          <p:cNvGrpSpPr/>
          <p:nvPr/>
        </p:nvGrpSpPr>
        <p:grpSpPr>
          <a:xfrm>
            <a:off x="2034619" y="4836676"/>
            <a:ext cx="1965960" cy="1965960"/>
            <a:chOff x="5361924" y="7472790"/>
            <a:chExt cx="1828800" cy="1828800"/>
          </a:xfrm>
        </p:grpSpPr>
        <p:grpSp>
          <p:nvGrpSpPr>
            <p:cNvPr id="491" name="Google Shape;491;p26"/>
            <p:cNvGrpSpPr/>
            <p:nvPr/>
          </p:nvGrpSpPr>
          <p:grpSpPr>
            <a:xfrm>
              <a:off x="5361924" y="7472790"/>
              <a:ext cx="1828800" cy="1828800"/>
              <a:chOff x="5361924" y="7472790"/>
              <a:chExt cx="1828800" cy="1828800"/>
            </a:xfrm>
          </p:grpSpPr>
          <p:grpSp>
            <p:nvGrpSpPr>
              <p:cNvPr id="492" name="Google Shape;492;p26"/>
              <p:cNvGrpSpPr/>
              <p:nvPr/>
            </p:nvGrpSpPr>
            <p:grpSpPr>
              <a:xfrm>
                <a:off x="5361924" y="7472790"/>
                <a:ext cx="1828800" cy="1828800"/>
                <a:chOff x="5388428" y="7173291"/>
                <a:chExt cx="1828800" cy="1828800"/>
              </a:xfrm>
            </p:grpSpPr>
            <p:grpSp>
              <p:nvGrpSpPr>
                <p:cNvPr id="493" name="Google Shape;493;p26"/>
                <p:cNvGrpSpPr/>
                <p:nvPr/>
              </p:nvGrpSpPr>
              <p:grpSpPr>
                <a:xfrm>
                  <a:off x="5388428" y="7173291"/>
                  <a:ext cx="1828800" cy="1828800"/>
                  <a:chOff x="5388428" y="7173291"/>
                  <a:chExt cx="1828800" cy="1828800"/>
                </a:xfrm>
              </p:grpSpPr>
              <p:grpSp>
                <p:nvGrpSpPr>
                  <p:cNvPr id="494" name="Google Shape;494;p26"/>
                  <p:cNvGrpSpPr/>
                  <p:nvPr/>
                </p:nvGrpSpPr>
                <p:grpSpPr>
                  <a:xfrm>
                    <a:off x="5388428" y="7173291"/>
                    <a:ext cx="1828800" cy="1828800"/>
                    <a:chOff x="5579044" y="7049770"/>
                    <a:chExt cx="1828800" cy="1828800"/>
                  </a:xfrm>
                </p:grpSpPr>
                <p:grpSp>
                  <p:nvGrpSpPr>
                    <p:cNvPr id="495" name="Google Shape;495;p26"/>
                    <p:cNvGrpSpPr/>
                    <p:nvPr/>
                  </p:nvGrpSpPr>
                  <p:grpSpPr>
                    <a:xfrm>
                      <a:off x="5579044" y="7049770"/>
                      <a:ext cx="1828800" cy="1828800"/>
                      <a:chOff x="5579044" y="7049770"/>
                      <a:chExt cx="1828800" cy="1828800"/>
                    </a:xfrm>
                  </p:grpSpPr>
                  <p:grpSp>
                    <p:nvGrpSpPr>
                      <p:cNvPr id="496" name="Google Shape;496;p26"/>
                      <p:cNvGrpSpPr/>
                      <p:nvPr/>
                    </p:nvGrpSpPr>
                    <p:grpSpPr>
                      <a:xfrm>
                        <a:off x="5579044" y="7049770"/>
                        <a:ext cx="1828800" cy="1828800"/>
                        <a:chOff x="5579044" y="7049770"/>
                        <a:chExt cx="1828800" cy="1828800"/>
                      </a:xfrm>
                    </p:grpSpPr>
                    <p:grpSp>
                      <p:nvGrpSpPr>
                        <p:cNvPr id="497" name="Google Shape;497;p26"/>
                        <p:cNvGrpSpPr/>
                        <p:nvPr/>
                      </p:nvGrpSpPr>
                      <p:grpSpPr>
                        <a:xfrm>
                          <a:off x="5579044" y="7049770"/>
                          <a:ext cx="1828800" cy="1828800"/>
                          <a:chOff x="5579044" y="7049770"/>
                          <a:chExt cx="1828800" cy="1828800"/>
                        </a:xfrm>
                      </p:grpSpPr>
                      <p:sp>
                        <p:nvSpPr>
                          <p:cNvPr id="498" name="Google Shape;498;p26"/>
                          <p:cNvSpPr/>
                          <p:nvPr/>
                        </p:nvSpPr>
                        <p:spPr>
                          <a:xfrm>
                            <a:off x="5579044" y="7049770"/>
                            <a:ext cx="1828800" cy="1828800"/>
                          </a:xfrm>
                          <a:prstGeom prst="ellipse">
                            <a:avLst/>
                          </a:prstGeom>
                          <a:noFill/>
                          <a:ln cap="flat" cmpd="sng" w="254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499" name="Google Shape;499;p26"/>
                          <p:cNvSpPr/>
                          <p:nvPr/>
                        </p:nvSpPr>
                        <p:spPr>
                          <a:xfrm>
                            <a:off x="5647624" y="7118350"/>
                            <a:ext cx="1691640" cy="1691640"/>
                          </a:xfrm>
                          <a:prstGeom prst="ellipse">
                            <a:avLst/>
                          </a:prstGeom>
                          <a:noFill/>
                          <a:ln cap="flat" cmpd="sng" w="254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500" name="Google Shape;500;p26"/>
                        <p:cNvSpPr/>
                        <p:nvPr/>
                      </p:nvSpPr>
                      <p:spPr>
                        <a:xfrm>
                          <a:off x="5716204" y="7186930"/>
                          <a:ext cx="1554480" cy="1554480"/>
                        </a:xfrm>
                        <a:prstGeom prst="ellipse">
                          <a:avLst/>
                        </a:prstGeom>
                        <a:noFill/>
                        <a:ln cap="flat" cmpd="sng" w="254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501" name="Google Shape;501;p26"/>
                      <p:cNvSpPr/>
                      <p:nvPr/>
                    </p:nvSpPr>
                    <p:spPr>
                      <a:xfrm>
                        <a:off x="5784784" y="7255510"/>
                        <a:ext cx="1417320" cy="1417320"/>
                      </a:xfrm>
                      <a:prstGeom prst="ellipse">
                        <a:avLst/>
                      </a:prstGeom>
                      <a:noFill/>
                      <a:ln cap="flat" cmpd="sng" w="254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502" name="Google Shape;502;p26"/>
                    <p:cNvSpPr/>
                    <p:nvPr/>
                  </p:nvSpPr>
                  <p:spPr>
                    <a:xfrm>
                      <a:off x="5853364" y="7324090"/>
                      <a:ext cx="1280160" cy="1280160"/>
                    </a:xfrm>
                    <a:prstGeom prst="ellipse">
                      <a:avLst/>
                    </a:prstGeom>
                    <a:noFill/>
                    <a:ln cap="flat" cmpd="sng" w="254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503" name="Google Shape;503;p26"/>
                  <p:cNvSpPr/>
                  <p:nvPr/>
                </p:nvSpPr>
                <p:spPr>
                  <a:xfrm>
                    <a:off x="5731328" y="7516191"/>
                    <a:ext cx="1143000" cy="1143000"/>
                  </a:xfrm>
                  <a:prstGeom prst="ellipse">
                    <a:avLst/>
                  </a:prstGeom>
                  <a:noFill/>
                  <a:ln cap="flat" cmpd="sng" w="254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504" name="Google Shape;504;p26"/>
                <p:cNvSpPr/>
                <p:nvPr/>
              </p:nvSpPr>
              <p:spPr>
                <a:xfrm>
                  <a:off x="5799908" y="7584771"/>
                  <a:ext cx="1005840" cy="1005840"/>
                </a:xfrm>
                <a:prstGeom prst="ellipse">
                  <a:avLst/>
                </a:prstGeom>
                <a:noFill/>
                <a:ln cap="flat" cmpd="sng" w="254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505" name="Google Shape;505;p26"/>
              <p:cNvSpPr/>
              <p:nvPr/>
            </p:nvSpPr>
            <p:spPr>
              <a:xfrm>
                <a:off x="5841984" y="7952850"/>
                <a:ext cx="868680" cy="868680"/>
              </a:xfrm>
              <a:prstGeom prst="ellipse">
                <a:avLst/>
              </a:prstGeom>
              <a:noFill/>
              <a:ln cap="flat" cmpd="sng" w="254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506" name="Google Shape;506;p26"/>
              <p:cNvSpPr/>
              <p:nvPr/>
            </p:nvSpPr>
            <p:spPr>
              <a:xfrm>
                <a:off x="5910564" y="8021430"/>
                <a:ext cx="731520" cy="731520"/>
              </a:xfrm>
              <a:prstGeom prst="ellipse">
                <a:avLst/>
              </a:prstGeom>
              <a:noFill/>
              <a:ln cap="flat" cmpd="sng" w="254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507" name="Google Shape;507;p26"/>
              <p:cNvSpPr/>
              <p:nvPr/>
            </p:nvSpPr>
            <p:spPr>
              <a:xfrm>
                <a:off x="5979144" y="8090010"/>
                <a:ext cx="594360" cy="594360"/>
              </a:xfrm>
              <a:prstGeom prst="ellipse">
                <a:avLst/>
              </a:prstGeom>
              <a:noFill/>
              <a:ln cap="flat" cmpd="sng" w="254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508" name="Google Shape;508;p26"/>
              <p:cNvSpPr/>
              <p:nvPr/>
            </p:nvSpPr>
            <p:spPr>
              <a:xfrm>
                <a:off x="6047724" y="8158590"/>
                <a:ext cx="457200" cy="457200"/>
              </a:xfrm>
              <a:prstGeom prst="ellipse">
                <a:avLst/>
              </a:prstGeom>
              <a:noFill/>
              <a:ln cap="flat" cmpd="sng" w="254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509" name="Google Shape;509;p26"/>
              <p:cNvSpPr/>
              <p:nvPr/>
            </p:nvSpPr>
            <p:spPr>
              <a:xfrm>
                <a:off x="6116304" y="8227170"/>
                <a:ext cx="320040" cy="320040"/>
              </a:xfrm>
              <a:prstGeom prst="ellipse">
                <a:avLst/>
              </a:prstGeom>
              <a:noFill/>
              <a:ln cap="flat" cmpd="sng" w="254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510" name="Google Shape;510;p26"/>
            <p:cNvSpPr/>
            <p:nvPr/>
          </p:nvSpPr>
          <p:spPr>
            <a:xfrm>
              <a:off x="6184884" y="8295750"/>
              <a:ext cx="182880" cy="182880"/>
            </a:xfrm>
            <a:prstGeom prst="ellipse">
              <a:avLst/>
            </a:prstGeom>
            <a:noFill/>
            <a:ln cap="flat" cmpd="sng" w="254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511" name="Google Shape;511;p26"/>
          <p:cNvSpPr/>
          <p:nvPr/>
        </p:nvSpPr>
        <p:spPr>
          <a:xfrm rot="-5400000">
            <a:off x="2537077" y="5335524"/>
            <a:ext cx="1014984" cy="2029968"/>
          </a:xfrm>
          <a:custGeom>
            <a:rect b="b" l="l" r="r" t="t"/>
            <a:pathLst>
              <a:path extrusionOk="0" h="1828800" w="915648">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12" name="Google Shape;512;p26"/>
          <p:cNvSpPr/>
          <p:nvPr/>
        </p:nvSpPr>
        <p:spPr>
          <a:xfrm>
            <a:off x="4058844" y="6089528"/>
            <a:ext cx="2049251" cy="7684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13" name="Google Shape;513;p26"/>
          <p:cNvSpPr txBox="1"/>
          <p:nvPr>
            <p:ph idx="10" type="dt"/>
          </p:nvPr>
        </p:nvSpPr>
        <p:spPr>
          <a:xfrm>
            <a:off x="7519822"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4" name="Google Shape;514;p26"/>
          <p:cNvSpPr txBox="1"/>
          <p:nvPr>
            <p:ph idx="11" type="ftr"/>
          </p:nvPr>
        </p:nvSpPr>
        <p:spPr>
          <a:xfrm>
            <a:off x="8727198"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5" name="Google Shape;515;p26"/>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venir"/>
                <a:ea typeface="Avenir"/>
                <a:cs typeface="Avenir"/>
                <a:sym typeface="Avenir"/>
              </a:defRPr>
            </a:lvl1pPr>
            <a:lvl2pPr indent="0" lvl="1" marL="0" algn="r">
              <a:spcBef>
                <a:spcPts val="0"/>
              </a:spcBef>
              <a:buNone/>
              <a:defRPr sz="1000">
                <a:solidFill>
                  <a:schemeClr val="lt1"/>
                </a:solidFill>
                <a:latin typeface="Avenir"/>
                <a:ea typeface="Avenir"/>
                <a:cs typeface="Avenir"/>
                <a:sym typeface="Avenir"/>
              </a:defRPr>
            </a:lvl2pPr>
            <a:lvl3pPr indent="0" lvl="2" marL="0" algn="r">
              <a:spcBef>
                <a:spcPts val="0"/>
              </a:spcBef>
              <a:buNone/>
              <a:defRPr sz="1000">
                <a:solidFill>
                  <a:schemeClr val="lt1"/>
                </a:solidFill>
                <a:latin typeface="Avenir"/>
                <a:ea typeface="Avenir"/>
                <a:cs typeface="Avenir"/>
                <a:sym typeface="Avenir"/>
              </a:defRPr>
            </a:lvl3pPr>
            <a:lvl4pPr indent="0" lvl="3" marL="0" algn="r">
              <a:spcBef>
                <a:spcPts val="0"/>
              </a:spcBef>
              <a:buNone/>
              <a:defRPr sz="1000">
                <a:solidFill>
                  <a:schemeClr val="lt1"/>
                </a:solidFill>
                <a:latin typeface="Avenir"/>
                <a:ea typeface="Avenir"/>
                <a:cs typeface="Avenir"/>
                <a:sym typeface="Avenir"/>
              </a:defRPr>
            </a:lvl4pPr>
            <a:lvl5pPr indent="0" lvl="4" marL="0" algn="r">
              <a:spcBef>
                <a:spcPts val="0"/>
              </a:spcBef>
              <a:buNone/>
              <a:defRPr sz="1000">
                <a:solidFill>
                  <a:schemeClr val="lt1"/>
                </a:solidFill>
                <a:latin typeface="Avenir"/>
                <a:ea typeface="Avenir"/>
                <a:cs typeface="Avenir"/>
                <a:sym typeface="Avenir"/>
              </a:defRPr>
            </a:lvl5pPr>
            <a:lvl6pPr indent="0" lvl="5" marL="0" algn="r">
              <a:spcBef>
                <a:spcPts val="0"/>
              </a:spcBef>
              <a:buNone/>
              <a:defRPr sz="1000">
                <a:solidFill>
                  <a:schemeClr val="lt1"/>
                </a:solidFill>
                <a:latin typeface="Avenir"/>
                <a:ea typeface="Avenir"/>
                <a:cs typeface="Avenir"/>
                <a:sym typeface="Avenir"/>
              </a:defRPr>
            </a:lvl6pPr>
            <a:lvl7pPr indent="0" lvl="6" marL="0" algn="r">
              <a:spcBef>
                <a:spcPts val="0"/>
              </a:spcBef>
              <a:buNone/>
              <a:defRPr sz="1000">
                <a:solidFill>
                  <a:schemeClr val="lt1"/>
                </a:solidFill>
                <a:latin typeface="Avenir"/>
                <a:ea typeface="Avenir"/>
                <a:cs typeface="Avenir"/>
                <a:sym typeface="Avenir"/>
              </a:defRPr>
            </a:lvl7pPr>
            <a:lvl8pPr indent="0" lvl="7" marL="0" algn="r">
              <a:spcBef>
                <a:spcPts val="0"/>
              </a:spcBef>
              <a:buNone/>
              <a:defRPr sz="1000">
                <a:solidFill>
                  <a:schemeClr val="lt1"/>
                </a:solidFill>
                <a:latin typeface="Avenir"/>
                <a:ea typeface="Avenir"/>
                <a:cs typeface="Avenir"/>
                <a:sym typeface="Avenir"/>
              </a:defRPr>
            </a:lvl8pPr>
            <a:lvl9pPr indent="0" lvl="8" marL="0" algn="r">
              <a:spcBef>
                <a:spcPts val="0"/>
              </a:spcBef>
              <a:buNone/>
              <a:defRPr sz="1000">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16" name="Google Shape;516;p26"/>
          <p:cNvSpPr/>
          <p:nvPr/>
        </p:nvSpPr>
        <p:spPr>
          <a:xfrm>
            <a:off x="5868264" y="1859479"/>
            <a:ext cx="274320" cy="27432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517" name="Google Shape;517;p26"/>
          <p:cNvCxnSpPr>
            <a:stCxn id="481" idx="4"/>
          </p:cNvCxnSpPr>
          <p:nvPr/>
        </p:nvCxnSpPr>
        <p:spPr>
          <a:xfrm flipH="1" rot="10800000">
            <a:off x="0" y="1991835"/>
            <a:ext cx="5931900" cy="33900"/>
          </a:xfrm>
          <a:prstGeom prst="straightConnector1">
            <a:avLst/>
          </a:prstGeom>
          <a:noFill/>
          <a:ln cap="flat" cmpd="sng" w="50800">
            <a:solidFill>
              <a:schemeClr val="dk2"/>
            </a:solidFill>
            <a:prstDash val="solid"/>
            <a:miter lim="800000"/>
            <a:headEnd len="sm" w="sm" type="none"/>
            <a:tailEnd len="sm" w="sm" type="none"/>
          </a:ln>
        </p:spPr>
      </p:cxnSp>
    </p:spTree>
  </p:cSld>
  <p:clrMapOvr>
    <a:masterClrMapping/>
  </p:clrMapOvr>
  <p:extLst>
    <p:ext uri="{DCECCB84-F9BA-43D5-87BE-67443E8EF086}">
      <p15:sldGuideLst>
        <p15:guide id="1" orient="horz" pos="1080">
          <p15:clr>
            <a:srgbClr val="FBAE40"/>
          </p15:clr>
        </p15:guide>
        <p15:guide id="2" orient="horz" pos="2160">
          <p15:clr>
            <a:srgbClr val="FBAE40"/>
          </p15:clr>
        </p15:guide>
        <p15:guide id="3" orient="horz" pos="3240">
          <p15:clr>
            <a:srgbClr val="FBAE40"/>
          </p15:clr>
        </p15:guide>
        <p15:guide id="4" orient="horz" pos="225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comparison">
  <p:cSld name="Market comparison">
    <p:bg>
      <p:bgPr>
        <a:solidFill>
          <a:schemeClr val="accent2"/>
        </a:solidFill>
      </p:bgPr>
    </p:bg>
    <p:spTree>
      <p:nvGrpSpPr>
        <p:cNvPr id="518" name="Shape 518"/>
        <p:cNvGrpSpPr/>
        <p:nvPr/>
      </p:nvGrpSpPr>
      <p:grpSpPr>
        <a:xfrm>
          <a:off x="0" y="0"/>
          <a:ext cx="0" cy="0"/>
          <a:chOff x="0" y="0"/>
          <a:chExt cx="0" cy="0"/>
        </a:xfrm>
      </p:grpSpPr>
      <p:sp>
        <p:nvSpPr>
          <p:cNvPr id="519" name="Google Shape;519;p27"/>
          <p:cNvSpPr txBox="1"/>
          <p:nvPr>
            <p:ph type="title"/>
          </p:nvPr>
        </p:nvSpPr>
        <p:spPr>
          <a:xfrm>
            <a:off x="1552574" y="896111"/>
            <a:ext cx="10182226" cy="13258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4400"/>
              <a:buFont typeface="Avenir"/>
              <a:buNone/>
              <a:defRPr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0" name="Google Shape;520;p27"/>
          <p:cNvSpPr txBox="1"/>
          <p:nvPr>
            <p:ph idx="1" type="body"/>
          </p:nvPr>
        </p:nvSpPr>
        <p:spPr>
          <a:xfrm>
            <a:off x="1380744" y="2203704"/>
            <a:ext cx="1463040" cy="78581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769DC7"/>
              </a:buClr>
              <a:buSzPts val="3200"/>
              <a:buNone/>
              <a:defRPr b="1" sz="3200">
                <a:solidFill>
                  <a:srgbClr val="769DC7"/>
                </a:solidFill>
              </a:defRPr>
            </a:lvl1pPr>
            <a:lvl2pPr indent="-292100" lvl="1" marL="914400" algn="l">
              <a:lnSpc>
                <a:spcPct val="90000"/>
              </a:lnSpc>
              <a:spcBef>
                <a:spcPts val="500"/>
              </a:spcBef>
              <a:spcAft>
                <a:spcPts val="0"/>
              </a:spcAft>
              <a:buClr>
                <a:schemeClr val="dk1"/>
              </a:buClr>
              <a:buSzPts val="1000"/>
              <a:buChar char="•"/>
              <a:defRPr sz="1000"/>
            </a:lvl2pPr>
            <a:lvl3pPr indent="-292100" lvl="2" marL="1371600" algn="l">
              <a:lnSpc>
                <a:spcPct val="90000"/>
              </a:lnSpc>
              <a:spcBef>
                <a:spcPts val="500"/>
              </a:spcBef>
              <a:spcAft>
                <a:spcPts val="0"/>
              </a:spcAft>
              <a:buClr>
                <a:schemeClr val="dk1"/>
              </a:buClr>
              <a:buSzPts val="1000"/>
              <a:buChar char="•"/>
              <a:defRPr sz="1000"/>
            </a:lvl3pPr>
            <a:lvl4pPr indent="-292100" lvl="3" marL="1828800" algn="l">
              <a:lnSpc>
                <a:spcPct val="90000"/>
              </a:lnSpc>
              <a:spcBef>
                <a:spcPts val="500"/>
              </a:spcBef>
              <a:spcAft>
                <a:spcPts val="0"/>
              </a:spcAft>
              <a:buClr>
                <a:schemeClr val="dk1"/>
              </a:buClr>
              <a:buSzPts val="1000"/>
              <a:buChar char="•"/>
              <a:defRPr sz="1000"/>
            </a:lvl4pPr>
            <a:lvl5pPr indent="-292100" lvl="4" marL="2286000" algn="l">
              <a:lnSpc>
                <a:spcPct val="90000"/>
              </a:lnSpc>
              <a:spcBef>
                <a:spcPts val="500"/>
              </a:spcBef>
              <a:spcAft>
                <a:spcPts val="0"/>
              </a:spcAft>
              <a:buClr>
                <a:schemeClr val="dk1"/>
              </a:buClr>
              <a:buSzPts val="1000"/>
              <a:buChar char="•"/>
              <a:defRPr sz="1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1" name="Google Shape;521;p27"/>
          <p:cNvSpPr txBox="1"/>
          <p:nvPr>
            <p:ph idx="2" type="body"/>
          </p:nvPr>
        </p:nvSpPr>
        <p:spPr>
          <a:xfrm>
            <a:off x="1325880" y="3465576"/>
            <a:ext cx="1463040" cy="78581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769DC7"/>
              </a:buClr>
              <a:buSzPts val="3200"/>
              <a:buNone/>
              <a:defRPr b="1" sz="3200">
                <a:solidFill>
                  <a:srgbClr val="769DC7"/>
                </a:solidFill>
              </a:defRPr>
            </a:lvl1pPr>
            <a:lvl2pPr indent="-292100" lvl="1" marL="914400" algn="l">
              <a:lnSpc>
                <a:spcPct val="90000"/>
              </a:lnSpc>
              <a:spcBef>
                <a:spcPts val="500"/>
              </a:spcBef>
              <a:spcAft>
                <a:spcPts val="0"/>
              </a:spcAft>
              <a:buClr>
                <a:schemeClr val="dk1"/>
              </a:buClr>
              <a:buSzPts val="1000"/>
              <a:buChar char="•"/>
              <a:defRPr sz="1000"/>
            </a:lvl2pPr>
            <a:lvl3pPr indent="-292100" lvl="2" marL="1371600" algn="l">
              <a:lnSpc>
                <a:spcPct val="90000"/>
              </a:lnSpc>
              <a:spcBef>
                <a:spcPts val="500"/>
              </a:spcBef>
              <a:spcAft>
                <a:spcPts val="0"/>
              </a:spcAft>
              <a:buClr>
                <a:schemeClr val="dk1"/>
              </a:buClr>
              <a:buSzPts val="1000"/>
              <a:buChar char="•"/>
              <a:defRPr sz="1000"/>
            </a:lvl3pPr>
            <a:lvl4pPr indent="-292100" lvl="3" marL="1828800" algn="l">
              <a:lnSpc>
                <a:spcPct val="90000"/>
              </a:lnSpc>
              <a:spcBef>
                <a:spcPts val="500"/>
              </a:spcBef>
              <a:spcAft>
                <a:spcPts val="0"/>
              </a:spcAft>
              <a:buClr>
                <a:schemeClr val="dk1"/>
              </a:buClr>
              <a:buSzPts val="1000"/>
              <a:buChar char="•"/>
              <a:defRPr sz="1000"/>
            </a:lvl4pPr>
            <a:lvl5pPr indent="-292100" lvl="4" marL="2286000" algn="l">
              <a:lnSpc>
                <a:spcPct val="90000"/>
              </a:lnSpc>
              <a:spcBef>
                <a:spcPts val="500"/>
              </a:spcBef>
              <a:spcAft>
                <a:spcPts val="0"/>
              </a:spcAft>
              <a:buClr>
                <a:schemeClr val="dk1"/>
              </a:buClr>
              <a:buSzPts val="1000"/>
              <a:buChar char="•"/>
              <a:defRPr sz="1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2" name="Google Shape;522;p27"/>
          <p:cNvSpPr txBox="1"/>
          <p:nvPr>
            <p:ph idx="3" type="body"/>
          </p:nvPr>
        </p:nvSpPr>
        <p:spPr>
          <a:xfrm>
            <a:off x="1325880" y="4745736"/>
            <a:ext cx="1463040" cy="78581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769DC7"/>
              </a:buClr>
              <a:buSzPts val="3200"/>
              <a:buNone/>
              <a:defRPr b="1" sz="3200">
                <a:solidFill>
                  <a:srgbClr val="769DC7"/>
                </a:solidFill>
              </a:defRPr>
            </a:lvl1pPr>
            <a:lvl2pPr indent="-292100" lvl="1" marL="914400" algn="l">
              <a:lnSpc>
                <a:spcPct val="90000"/>
              </a:lnSpc>
              <a:spcBef>
                <a:spcPts val="500"/>
              </a:spcBef>
              <a:spcAft>
                <a:spcPts val="0"/>
              </a:spcAft>
              <a:buClr>
                <a:schemeClr val="dk1"/>
              </a:buClr>
              <a:buSzPts val="1000"/>
              <a:buChar char="•"/>
              <a:defRPr sz="1000"/>
            </a:lvl2pPr>
            <a:lvl3pPr indent="-292100" lvl="2" marL="1371600" algn="l">
              <a:lnSpc>
                <a:spcPct val="90000"/>
              </a:lnSpc>
              <a:spcBef>
                <a:spcPts val="500"/>
              </a:spcBef>
              <a:spcAft>
                <a:spcPts val="0"/>
              </a:spcAft>
              <a:buClr>
                <a:schemeClr val="dk1"/>
              </a:buClr>
              <a:buSzPts val="1000"/>
              <a:buChar char="•"/>
              <a:defRPr sz="1000"/>
            </a:lvl3pPr>
            <a:lvl4pPr indent="-292100" lvl="3" marL="1828800" algn="l">
              <a:lnSpc>
                <a:spcPct val="90000"/>
              </a:lnSpc>
              <a:spcBef>
                <a:spcPts val="500"/>
              </a:spcBef>
              <a:spcAft>
                <a:spcPts val="0"/>
              </a:spcAft>
              <a:buClr>
                <a:schemeClr val="dk1"/>
              </a:buClr>
              <a:buSzPts val="1000"/>
              <a:buChar char="•"/>
              <a:defRPr sz="1000"/>
            </a:lvl4pPr>
            <a:lvl5pPr indent="-292100" lvl="4" marL="2286000" algn="l">
              <a:lnSpc>
                <a:spcPct val="90000"/>
              </a:lnSpc>
              <a:spcBef>
                <a:spcPts val="500"/>
              </a:spcBef>
              <a:spcAft>
                <a:spcPts val="0"/>
              </a:spcAft>
              <a:buClr>
                <a:schemeClr val="dk1"/>
              </a:buClr>
              <a:buSzPts val="1000"/>
              <a:buChar char="•"/>
              <a:defRPr sz="1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3" name="Google Shape;523;p27"/>
          <p:cNvSpPr txBox="1"/>
          <p:nvPr>
            <p:ph idx="10" type="dt"/>
          </p:nvPr>
        </p:nvSpPr>
        <p:spPr>
          <a:xfrm>
            <a:off x="1554480"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4" name="Google Shape;524;p27"/>
          <p:cNvSpPr txBox="1"/>
          <p:nvPr>
            <p:ph idx="4" type="body"/>
          </p:nvPr>
        </p:nvSpPr>
        <p:spPr>
          <a:xfrm>
            <a:off x="4489704" y="2624328"/>
            <a:ext cx="6153912" cy="94183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000"/>
              <a:buNone/>
              <a:defRPr sz="2000">
                <a:solidFill>
                  <a:schemeClr val="dk2"/>
                </a:solidFill>
              </a:defRPr>
            </a:lvl1pPr>
            <a:lvl2pPr indent="-330200" lvl="1" marL="914400" algn="l">
              <a:lnSpc>
                <a:spcPct val="90000"/>
              </a:lnSpc>
              <a:spcBef>
                <a:spcPts val="500"/>
              </a:spcBef>
              <a:spcAft>
                <a:spcPts val="0"/>
              </a:spcAft>
              <a:buClr>
                <a:schemeClr val="dk2"/>
              </a:buClr>
              <a:buSzPts val="1600"/>
              <a:buChar char="•"/>
              <a:defRPr sz="1600">
                <a:solidFill>
                  <a:schemeClr val="dk2"/>
                </a:solidFill>
              </a:defRPr>
            </a:lvl2pPr>
            <a:lvl3pPr indent="-330200" lvl="2" marL="1371600" algn="l">
              <a:lnSpc>
                <a:spcPct val="90000"/>
              </a:lnSpc>
              <a:spcBef>
                <a:spcPts val="500"/>
              </a:spcBef>
              <a:spcAft>
                <a:spcPts val="0"/>
              </a:spcAft>
              <a:buClr>
                <a:schemeClr val="dk2"/>
              </a:buClr>
              <a:buSzPts val="1600"/>
              <a:buChar char="•"/>
              <a:defRPr sz="1600">
                <a:solidFill>
                  <a:schemeClr val="dk2"/>
                </a:solidFill>
              </a:defRPr>
            </a:lvl3pPr>
            <a:lvl4pPr indent="-330200" lvl="3" marL="1828800" algn="l">
              <a:lnSpc>
                <a:spcPct val="90000"/>
              </a:lnSpc>
              <a:spcBef>
                <a:spcPts val="500"/>
              </a:spcBef>
              <a:spcAft>
                <a:spcPts val="0"/>
              </a:spcAft>
              <a:buClr>
                <a:schemeClr val="dk2"/>
              </a:buClr>
              <a:buSzPts val="1600"/>
              <a:buChar char="•"/>
              <a:defRPr sz="1600">
                <a:solidFill>
                  <a:schemeClr val="dk2"/>
                </a:solidFill>
              </a:defRPr>
            </a:lvl4pPr>
            <a:lvl5pPr indent="-330200" lvl="4" marL="2286000" algn="l">
              <a:lnSpc>
                <a:spcPct val="90000"/>
              </a:lnSpc>
              <a:spcBef>
                <a:spcPts val="500"/>
              </a:spcBef>
              <a:spcAft>
                <a:spcPts val="0"/>
              </a:spcAft>
              <a:buClr>
                <a:schemeClr val="dk2"/>
              </a:buClr>
              <a:buSzPts val="1600"/>
              <a:buChar char="•"/>
              <a:defRPr sz="1600">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5" name="Google Shape;525;p27"/>
          <p:cNvSpPr txBox="1"/>
          <p:nvPr>
            <p:ph idx="5" type="body"/>
          </p:nvPr>
        </p:nvSpPr>
        <p:spPr>
          <a:xfrm>
            <a:off x="4489704" y="3904488"/>
            <a:ext cx="6153912" cy="94183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000"/>
              <a:buNone/>
              <a:defRPr sz="2000">
                <a:solidFill>
                  <a:schemeClr val="dk2"/>
                </a:solidFill>
              </a:defRPr>
            </a:lvl1pPr>
            <a:lvl2pPr indent="-330200" lvl="1" marL="914400" algn="l">
              <a:lnSpc>
                <a:spcPct val="90000"/>
              </a:lnSpc>
              <a:spcBef>
                <a:spcPts val="500"/>
              </a:spcBef>
              <a:spcAft>
                <a:spcPts val="0"/>
              </a:spcAft>
              <a:buClr>
                <a:schemeClr val="dk2"/>
              </a:buClr>
              <a:buSzPts val="1600"/>
              <a:buChar char="•"/>
              <a:defRPr sz="1600">
                <a:solidFill>
                  <a:schemeClr val="dk2"/>
                </a:solidFill>
              </a:defRPr>
            </a:lvl2pPr>
            <a:lvl3pPr indent="-330200" lvl="2" marL="1371600" algn="l">
              <a:lnSpc>
                <a:spcPct val="90000"/>
              </a:lnSpc>
              <a:spcBef>
                <a:spcPts val="500"/>
              </a:spcBef>
              <a:spcAft>
                <a:spcPts val="0"/>
              </a:spcAft>
              <a:buClr>
                <a:schemeClr val="dk2"/>
              </a:buClr>
              <a:buSzPts val="1600"/>
              <a:buChar char="•"/>
              <a:defRPr sz="1600">
                <a:solidFill>
                  <a:schemeClr val="dk2"/>
                </a:solidFill>
              </a:defRPr>
            </a:lvl3pPr>
            <a:lvl4pPr indent="-330200" lvl="3" marL="1828800" algn="l">
              <a:lnSpc>
                <a:spcPct val="90000"/>
              </a:lnSpc>
              <a:spcBef>
                <a:spcPts val="500"/>
              </a:spcBef>
              <a:spcAft>
                <a:spcPts val="0"/>
              </a:spcAft>
              <a:buClr>
                <a:schemeClr val="dk2"/>
              </a:buClr>
              <a:buSzPts val="1600"/>
              <a:buChar char="•"/>
              <a:defRPr sz="1600">
                <a:solidFill>
                  <a:schemeClr val="dk2"/>
                </a:solidFill>
              </a:defRPr>
            </a:lvl4pPr>
            <a:lvl5pPr indent="-330200" lvl="4" marL="2286000" algn="l">
              <a:lnSpc>
                <a:spcPct val="90000"/>
              </a:lnSpc>
              <a:spcBef>
                <a:spcPts val="500"/>
              </a:spcBef>
              <a:spcAft>
                <a:spcPts val="0"/>
              </a:spcAft>
              <a:buClr>
                <a:schemeClr val="dk2"/>
              </a:buClr>
              <a:buSzPts val="1600"/>
              <a:buChar char="•"/>
              <a:defRPr sz="1600">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6" name="Google Shape;526;p27"/>
          <p:cNvSpPr txBox="1"/>
          <p:nvPr>
            <p:ph idx="6" type="body"/>
          </p:nvPr>
        </p:nvSpPr>
        <p:spPr>
          <a:xfrm>
            <a:off x="4489704" y="5157216"/>
            <a:ext cx="6153912" cy="94183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2"/>
              </a:buClr>
              <a:buSzPts val="2000"/>
              <a:buNone/>
              <a:defRPr sz="2000">
                <a:solidFill>
                  <a:schemeClr val="dk2"/>
                </a:solidFill>
              </a:defRPr>
            </a:lvl1pPr>
            <a:lvl2pPr indent="-330200" lvl="1" marL="914400" algn="l">
              <a:lnSpc>
                <a:spcPct val="90000"/>
              </a:lnSpc>
              <a:spcBef>
                <a:spcPts val="500"/>
              </a:spcBef>
              <a:spcAft>
                <a:spcPts val="0"/>
              </a:spcAft>
              <a:buClr>
                <a:schemeClr val="dk2"/>
              </a:buClr>
              <a:buSzPts val="1600"/>
              <a:buChar char="•"/>
              <a:defRPr sz="1600">
                <a:solidFill>
                  <a:schemeClr val="dk2"/>
                </a:solidFill>
              </a:defRPr>
            </a:lvl2pPr>
            <a:lvl3pPr indent="-330200" lvl="2" marL="1371600" algn="l">
              <a:lnSpc>
                <a:spcPct val="90000"/>
              </a:lnSpc>
              <a:spcBef>
                <a:spcPts val="500"/>
              </a:spcBef>
              <a:spcAft>
                <a:spcPts val="0"/>
              </a:spcAft>
              <a:buClr>
                <a:schemeClr val="dk2"/>
              </a:buClr>
              <a:buSzPts val="1600"/>
              <a:buChar char="•"/>
              <a:defRPr sz="1600">
                <a:solidFill>
                  <a:schemeClr val="dk2"/>
                </a:solidFill>
              </a:defRPr>
            </a:lvl3pPr>
            <a:lvl4pPr indent="-330200" lvl="3" marL="1828800" algn="l">
              <a:lnSpc>
                <a:spcPct val="90000"/>
              </a:lnSpc>
              <a:spcBef>
                <a:spcPts val="500"/>
              </a:spcBef>
              <a:spcAft>
                <a:spcPts val="0"/>
              </a:spcAft>
              <a:buClr>
                <a:schemeClr val="dk2"/>
              </a:buClr>
              <a:buSzPts val="1600"/>
              <a:buChar char="•"/>
              <a:defRPr sz="1600">
                <a:solidFill>
                  <a:schemeClr val="dk2"/>
                </a:solidFill>
              </a:defRPr>
            </a:lvl4pPr>
            <a:lvl5pPr indent="-330200" lvl="4" marL="2286000" algn="l">
              <a:lnSpc>
                <a:spcPct val="90000"/>
              </a:lnSpc>
              <a:spcBef>
                <a:spcPts val="500"/>
              </a:spcBef>
              <a:spcAft>
                <a:spcPts val="0"/>
              </a:spcAft>
              <a:buClr>
                <a:schemeClr val="dk2"/>
              </a:buClr>
              <a:buSzPts val="1600"/>
              <a:buChar char="•"/>
              <a:defRPr sz="1600">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27" name="Google Shape;527;p27"/>
          <p:cNvGrpSpPr/>
          <p:nvPr/>
        </p:nvGrpSpPr>
        <p:grpSpPr>
          <a:xfrm>
            <a:off x="0" y="0"/>
            <a:ext cx="1014984" cy="6858000"/>
            <a:chOff x="0" y="0"/>
            <a:chExt cx="1014984" cy="6858000"/>
          </a:xfrm>
        </p:grpSpPr>
        <p:sp>
          <p:nvSpPr>
            <p:cNvPr id="528" name="Google Shape;528;p27"/>
            <p:cNvSpPr/>
            <p:nvPr/>
          </p:nvSpPr>
          <p:spPr>
            <a:xfrm>
              <a:off x="0" y="4828032"/>
              <a:ext cx="1014984" cy="202996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29" name="Google Shape;529;p27"/>
            <p:cNvSpPr/>
            <p:nvPr/>
          </p:nvSpPr>
          <p:spPr>
            <a:xfrm>
              <a:off x="0" y="2833299"/>
              <a:ext cx="1014984" cy="2029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30" name="Google Shape;530;p27"/>
            <p:cNvSpPr/>
            <p:nvPr/>
          </p:nvSpPr>
          <p:spPr>
            <a:xfrm>
              <a:off x="0" y="0"/>
              <a:ext cx="1014984" cy="202996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31" name="Google Shape;531;p27"/>
            <p:cNvSpPr/>
            <p:nvPr/>
          </p:nvSpPr>
          <p:spPr>
            <a:xfrm>
              <a:off x="0" y="2029863"/>
              <a:ext cx="1014984" cy="81295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32" name="Google Shape;532;p27"/>
            <p:cNvSpPr/>
            <p:nvPr/>
          </p:nvSpPr>
          <p:spPr>
            <a:xfrm rot="10800000">
              <a:off x="100582" y="2936725"/>
              <a:ext cx="914400" cy="1828800"/>
            </a:xfrm>
            <a:custGeom>
              <a:rect b="b" l="l" r="r" t="t"/>
              <a:pathLst>
                <a:path extrusionOk="0" h="1828800" w="915648">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533" name="Google Shape;533;p27"/>
            <p:cNvPicPr preferRelativeResize="0"/>
            <p:nvPr/>
          </p:nvPicPr>
          <p:blipFill rotWithShape="1">
            <a:blip r:embed="rId2">
              <a:alphaModFix/>
            </a:blip>
            <a:srcRect b="0" l="0" r="0" t="0"/>
            <a:stretch/>
          </p:blipFill>
          <p:spPr>
            <a:xfrm rot="5400000">
              <a:off x="-457200" y="5416459"/>
              <a:ext cx="1828800" cy="914400"/>
            </a:xfrm>
            <a:prstGeom prst="rect">
              <a:avLst/>
            </a:prstGeom>
            <a:noFill/>
            <a:ln>
              <a:noFill/>
            </a:ln>
          </p:spPr>
        </p:pic>
        <p:pic>
          <p:nvPicPr>
            <p:cNvPr id="534" name="Google Shape;534;p27"/>
            <p:cNvPicPr preferRelativeResize="0"/>
            <p:nvPr/>
          </p:nvPicPr>
          <p:blipFill rotWithShape="1">
            <a:blip r:embed="rId3">
              <a:alphaModFix/>
            </a:blip>
            <a:srcRect b="0" l="0" r="0" t="0"/>
            <a:stretch/>
          </p:blipFill>
          <p:spPr>
            <a:xfrm rot="5400000">
              <a:off x="-457200" y="563329"/>
              <a:ext cx="1828800" cy="914400"/>
            </a:xfrm>
            <a:prstGeom prst="rect">
              <a:avLst/>
            </a:prstGeom>
            <a:noFill/>
            <a:ln>
              <a:noFill/>
            </a:ln>
          </p:spPr>
        </p:pic>
      </p:grpSp>
      <p:cxnSp>
        <p:nvCxnSpPr>
          <p:cNvPr id="535" name="Google Shape;535;p27"/>
          <p:cNvCxnSpPr/>
          <p:nvPr/>
        </p:nvCxnSpPr>
        <p:spPr>
          <a:xfrm>
            <a:off x="1704025" y="2853257"/>
            <a:ext cx="2315146" cy="0"/>
          </a:xfrm>
          <a:prstGeom prst="straightConnector1">
            <a:avLst/>
          </a:prstGeom>
          <a:noFill/>
          <a:ln cap="flat" cmpd="sng" w="25400">
            <a:solidFill>
              <a:srgbClr val="769DC7"/>
            </a:solidFill>
            <a:prstDash val="solid"/>
            <a:miter lim="800000"/>
            <a:headEnd len="sm" w="sm" type="none"/>
            <a:tailEnd len="sm" w="sm" type="none"/>
          </a:ln>
        </p:spPr>
      </p:cxnSp>
      <p:sp>
        <p:nvSpPr>
          <p:cNvPr id="536" name="Google Shape;536;p27"/>
          <p:cNvSpPr/>
          <p:nvPr/>
        </p:nvSpPr>
        <p:spPr>
          <a:xfrm>
            <a:off x="3982733" y="2744646"/>
            <a:ext cx="217221" cy="217221"/>
          </a:xfrm>
          <a:prstGeom prst="ellipse">
            <a:avLst/>
          </a:prstGeom>
          <a:solidFill>
            <a:srgbClr val="769D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537" name="Google Shape;537;p27"/>
          <p:cNvGrpSpPr/>
          <p:nvPr/>
        </p:nvGrpSpPr>
        <p:grpSpPr>
          <a:xfrm>
            <a:off x="1717361" y="4002156"/>
            <a:ext cx="2495929" cy="1480420"/>
            <a:chOff x="1717361" y="4002156"/>
            <a:chExt cx="2495929" cy="1480420"/>
          </a:xfrm>
        </p:grpSpPr>
        <p:cxnSp>
          <p:nvCxnSpPr>
            <p:cNvPr id="538" name="Google Shape;538;p27"/>
            <p:cNvCxnSpPr/>
            <p:nvPr/>
          </p:nvCxnSpPr>
          <p:spPr>
            <a:xfrm>
              <a:off x="1717361" y="4110767"/>
              <a:ext cx="2315146" cy="0"/>
            </a:xfrm>
            <a:prstGeom prst="straightConnector1">
              <a:avLst/>
            </a:prstGeom>
            <a:noFill/>
            <a:ln cap="flat" cmpd="sng" w="25400">
              <a:solidFill>
                <a:srgbClr val="769DC7"/>
              </a:solidFill>
              <a:prstDash val="solid"/>
              <a:miter lim="800000"/>
              <a:headEnd len="sm" w="sm" type="none"/>
              <a:tailEnd len="sm" w="sm" type="none"/>
            </a:ln>
          </p:spPr>
        </p:cxnSp>
        <p:sp>
          <p:nvSpPr>
            <p:cNvPr id="539" name="Google Shape;539;p27"/>
            <p:cNvSpPr/>
            <p:nvPr/>
          </p:nvSpPr>
          <p:spPr>
            <a:xfrm>
              <a:off x="3996069" y="4002156"/>
              <a:ext cx="217221" cy="217221"/>
            </a:xfrm>
            <a:prstGeom prst="ellipse">
              <a:avLst/>
            </a:prstGeom>
            <a:solidFill>
              <a:srgbClr val="769D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540" name="Google Shape;540;p27"/>
            <p:cNvCxnSpPr/>
            <p:nvPr/>
          </p:nvCxnSpPr>
          <p:spPr>
            <a:xfrm>
              <a:off x="1717361" y="5373966"/>
              <a:ext cx="2315146" cy="0"/>
            </a:xfrm>
            <a:prstGeom prst="straightConnector1">
              <a:avLst/>
            </a:prstGeom>
            <a:noFill/>
            <a:ln cap="flat" cmpd="sng" w="25400">
              <a:solidFill>
                <a:srgbClr val="769DC7"/>
              </a:solidFill>
              <a:prstDash val="solid"/>
              <a:miter lim="800000"/>
              <a:headEnd len="sm" w="sm" type="none"/>
              <a:tailEnd len="sm" w="sm" type="none"/>
            </a:ln>
          </p:spPr>
        </p:cxnSp>
        <p:sp>
          <p:nvSpPr>
            <p:cNvPr id="541" name="Google Shape;541;p27"/>
            <p:cNvSpPr/>
            <p:nvPr/>
          </p:nvSpPr>
          <p:spPr>
            <a:xfrm>
              <a:off x="3996069" y="5265355"/>
              <a:ext cx="217221" cy="217221"/>
            </a:xfrm>
            <a:prstGeom prst="ellipse">
              <a:avLst/>
            </a:prstGeom>
            <a:solidFill>
              <a:srgbClr val="769D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542" name="Google Shape;542;p27"/>
          <p:cNvSpPr txBox="1"/>
          <p:nvPr>
            <p:ph idx="11" type="ftr"/>
          </p:nvPr>
        </p:nvSpPr>
        <p:spPr>
          <a:xfrm>
            <a:off x="5744527"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3" name="Google Shape;543;p27"/>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venir"/>
                <a:ea typeface="Avenir"/>
                <a:cs typeface="Avenir"/>
                <a:sym typeface="Avenir"/>
              </a:defRPr>
            </a:lvl1pPr>
            <a:lvl2pPr indent="0" lvl="1" marL="0" algn="r">
              <a:spcBef>
                <a:spcPts val="0"/>
              </a:spcBef>
              <a:buNone/>
              <a:defRPr sz="1000">
                <a:solidFill>
                  <a:schemeClr val="lt1"/>
                </a:solidFill>
                <a:latin typeface="Avenir"/>
                <a:ea typeface="Avenir"/>
                <a:cs typeface="Avenir"/>
                <a:sym typeface="Avenir"/>
              </a:defRPr>
            </a:lvl2pPr>
            <a:lvl3pPr indent="0" lvl="2" marL="0" algn="r">
              <a:spcBef>
                <a:spcPts val="0"/>
              </a:spcBef>
              <a:buNone/>
              <a:defRPr sz="1000">
                <a:solidFill>
                  <a:schemeClr val="lt1"/>
                </a:solidFill>
                <a:latin typeface="Avenir"/>
                <a:ea typeface="Avenir"/>
                <a:cs typeface="Avenir"/>
                <a:sym typeface="Avenir"/>
              </a:defRPr>
            </a:lvl3pPr>
            <a:lvl4pPr indent="0" lvl="3" marL="0" algn="r">
              <a:spcBef>
                <a:spcPts val="0"/>
              </a:spcBef>
              <a:buNone/>
              <a:defRPr sz="1000">
                <a:solidFill>
                  <a:schemeClr val="lt1"/>
                </a:solidFill>
                <a:latin typeface="Avenir"/>
                <a:ea typeface="Avenir"/>
                <a:cs typeface="Avenir"/>
                <a:sym typeface="Avenir"/>
              </a:defRPr>
            </a:lvl4pPr>
            <a:lvl5pPr indent="0" lvl="4" marL="0" algn="r">
              <a:spcBef>
                <a:spcPts val="0"/>
              </a:spcBef>
              <a:buNone/>
              <a:defRPr sz="1000">
                <a:solidFill>
                  <a:schemeClr val="lt1"/>
                </a:solidFill>
                <a:latin typeface="Avenir"/>
                <a:ea typeface="Avenir"/>
                <a:cs typeface="Avenir"/>
                <a:sym typeface="Avenir"/>
              </a:defRPr>
            </a:lvl5pPr>
            <a:lvl6pPr indent="0" lvl="5" marL="0" algn="r">
              <a:spcBef>
                <a:spcPts val="0"/>
              </a:spcBef>
              <a:buNone/>
              <a:defRPr sz="1000">
                <a:solidFill>
                  <a:schemeClr val="lt1"/>
                </a:solidFill>
                <a:latin typeface="Avenir"/>
                <a:ea typeface="Avenir"/>
                <a:cs typeface="Avenir"/>
                <a:sym typeface="Avenir"/>
              </a:defRPr>
            </a:lvl6pPr>
            <a:lvl7pPr indent="0" lvl="6" marL="0" algn="r">
              <a:spcBef>
                <a:spcPts val="0"/>
              </a:spcBef>
              <a:buNone/>
              <a:defRPr sz="1000">
                <a:solidFill>
                  <a:schemeClr val="lt1"/>
                </a:solidFill>
                <a:latin typeface="Avenir"/>
                <a:ea typeface="Avenir"/>
                <a:cs typeface="Avenir"/>
                <a:sym typeface="Avenir"/>
              </a:defRPr>
            </a:lvl7pPr>
            <a:lvl8pPr indent="0" lvl="7" marL="0" algn="r">
              <a:spcBef>
                <a:spcPts val="0"/>
              </a:spcBef>
              <a:buNone/>
              <a:defRPr sz="1000">
                <a:solidFill>
                  <a:schemeClr val="lt1"/>
                </a:solidFill>
                <a:latin typeface="Avenir"/>
                <a:ea typeface="Avenir"/>
                <a:cs typeface="Avenir"/>
                <a:sym typeface="Avenir"/>
              </a:defRPr>
            </a:lvl8pPr>
            <a:lvl9pPr indent="0" lvl="8" marL="0" algn="r">
              <a:spcBef>
                <a:spcPts val="0"/>
              </a:spcBef>
              <a:buNone/>
              <a:defRPr sz="1000">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73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dk2"/>
        </a:solidFill>
      </p:bgPr>
    </p:bg>
    <p:spTree>
      <p:nvGrpSpPr>
        <p:cNvPr id="544" name="Shape 544"/>
        <p:cNvGrpSpPr/>
        <p:nvPr/>
      </p:nvGrpSpPr>
      <p:grpSpPr>
        <a:xfrm>
          <a:off x="0" y="0"/>
          <a:ext cx="0" cy="0"/>
          <a:chOff x="0" y="0"/>
          <a:chExt cx="0" cy="0"/>
        </a:xfrm>
      </p:grpSpPr>
      <p:sp>
        <p:nvSpPr>
          <p:cNvPr id="545" name="Google Shape;545;p28"/>
          <p:cNvSpPr txBox="1"/>
          <p:nvPr>
            <p:ph type="title"/>
          </p:nvPr>
        </p:nvSpPr>
        <p:spPr>
          <a:xfrm>
            <a:off x="914400" y="896112"/>
            <a:ext cx="9124951" cy="136245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6" name="Google Shape;546;p28"/>
          <p:cNvSpPr txBox="1"/>
          <p:nvPr>
            <p:ph idx="1" type="body"/>
          </p:nvPr>
        </p:nvSpPr>
        <p:spPr>
          <a:xfrm>
            <a:off x="914400" y="2354580"/>
            <a:ext cx="4297679" cy="455295"/>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7" name="Google Shape;547;p28"/>
          <p:cNvSpPr txBox="1"/>
          <p:nvPr>
            <p:ph idx="2" type="body"/>
          </p:nvPr>
        </p:nvSpPr>
        <p:spPr>
          <a:xfrm>
            <a:off x="914400" y="2990850"/>
            <a:ext cx="4297680" cy="3105150"/>
          </a:xfrm>
          <a:prstGeom prst="rect">
            <a:avLst/>
          </a:prstGeom>
          <a:noFill/>
          <a:ln>
            <a:noFill/>
          </a:ln>
        </p:spPr>
        <p:txBody>
          <a:bodyPr anchorCtr="0" anchor="t" bIns="45700" lIns="91425" spcFirstLastPara="1" rIns="91425" wrap="square" tIns="45700">
            <a:normAutofit/>
          </a:bodyPr>
          <a:lstStyle>
            <a:lvl1pPr indent="-330200" lvl="0" marL="457200" algn="l">
              <a:lnSpc>
                <a:spcPct val="125000"/>
              </a:lnSpc>
              <a:spcBef>
                <a:spcPts val="1000"/>
              </a:spcBef>
              <a:spcAft>
                <a:spcPts val="0"/>
              </a:spcAft>
              <a:buClr>
                <a:schemeClr val="dk1"/>
              </a:buClr>
              <a:buSzPts val="1600"/>
              <a:buChar char="•"/>
              <a:defRPr sz="1600"/>
            </a:lvl1pPr>
            <a:lvl2pPr indent="-330200" lvl="1" marL="914400" algn="l">
              <a:lnSpc>
                <a:spcPct val="125000"/>
              </a:lnSpc>
              <a:spcBef>
                <a:spcPts val="500"/>
              </a:spcBef>
              <a:spcAft>
                <a:spcPts val="0"/>
              </a:spcAft>
              <a:buClr>
                <a:schemeClr val="dk1"/>
              </a:buClr>
              <a:buSzPts val="1600"/>
              <a:buChar char="•"/>
              <a:defRPr sz="1600"/>
            </a:lvl2pPr>
            <a:lvl3pPr indent="-330200" lvl="2" marL="1371600" algn="l">
              <a:lnSpc>
                <a:spcPct val="125000"/>
              </a:lnSpc>
              <a:spcBef>
                <a:spcPts val="500"/>
              </a:spcBef>
              <a:spcAft>
                <a:spcPts val="0"/>
              </a:spcAft>
              <a:buClr>
                <a:schemeClr val="dk1"/>
              </a:buClr>
              <a:buSzPts val="1600"/>
              <a:buChar char="•"/>
              <a:defRPr sz="1600"/>
            </a:lvl3pPr>
            <a:lvl4pPr indent="-330200" lvl="3" marL="1828800" algn="l">
              <a:lnSpc>
                <a:spcPct val="125000"/>
              </a:lnSpc>
              <a:spcBef>
                <a:spcPts val="500"/>
              </a:spcBef>
              <a:spcAft>
                <a:spcPts val="0"/>
              </a:spcAft>
              <a:buClr>
                <a:schemeClr val="dk1"/>
              </a:buClr>
              <a:buSzPts val="1600"/>
              <a:buChar char="•"/>
              <a:defRPr sz="1600"/>
            </a:lvl4pPr>
            <a:lvl5pPr indent="-330200" lvl="4" marL="2286000" algn="l">
              <a:lnSpc>
                <a:spcPct val="125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8" name="Google Shape;548;p28"/>
          <p:cNvSpPr txBox="1"/>
          <p:nvPr>
            <p:ph idx="3" type="body"/>
          </p:nvPr>
        </p:nvSpPr>
        <p:spPr>
          <a:xfrm>
            <a:off x="5864487" y="2352675"/>
            <a:ext cx="4297680" cy="4572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9" name="Google Shape;549;p28"/>
          <p:cNvSpPr txBox="1"/>
          <p:nvPr>
            <p:ph idx="4" type="body"/>
          </p:nvPr>
        </p:nvSpPr>
        <p:spPr>
          <a:xfrm>
            <a:off x="5863344" y="2990850"/>
            <a:ext cx="4297680" cy="3105150"/>
          </a:xfrm>
          <a:prstGeom prst="rect">
            <a:avLst/>
          </a:prstGeom>
          <a:noFill/>
          <a:ln>
            <a:noFill/>
          </a:ln>
        </p:spPr>
        <p:txBody>
          <a:bodyPr anchorCtr="0" anchor="t" bIns="45700" lIns="91425" spcFirstLastPara="1" rIns="91425" wrap="square" tIns="45700">
            <a:normAutofit/>
          </a:bodyPr>
          <a:lstStyle>
            <a:lvl1pPr indent="-330200" lvl="0" marL="457200" algn="l">
              <a:lnSpc>
                <a:spcPct val="125000"/>
              </a:lnSpc>
              <a:spcBef>
                <a:spcPts val="1000"/>
              </a:spcBef>
              <a:spcAft>
                <a:spcPts val="0"/>
              </a:spcAft>
              <a:buClr>
                <a:schemeClr val="dk1"/>
              </a:buClr>
              <a:buSzPts val="1600"/>
              <a:buChar char="•"/>
              <a:defRPr sz="1600"/>
            </a:lvl1pPr>
            <a:lvl2pPr indent="-330200" lvl="1" marL="914400" algn="l">
              <a:lnSpc>
                <a:spcPct val="125000"/>
              </a:lnSpc>
              <a:spcBef>
                <a:spcPts val="500"/>
              </a:spcBef>
              <a:spcAft>
                <a:spcPts val="0"/>
              </a:spcAft>
              <a:buClr>
                <a:schemeClr val="dk1"/>
              </a:buClr>
              <a:buSzPts val="1600"/>
              <a:buChar char="•"/>
              <a:defRPr sz="1600"/>
            </a:lvl2pPr>
            <a:lvl3pPr indent="-330200" lvl="2" marL="1371600" algn="l">
              <a:lnSpc>
                <a:spcPct val="125000"/>
              </a:lnSpc>
              <a:spcBef>
                <a:spcPts val="500"/>
              </a:spcBef>
              <a:spcAft>
                <a:spcPts val="0"/>
              </a:spcAft>
              <a:buClr>
                <a:schemeClr val="dk1"/>
              </a:buClr>
              <a:buSzPts val="1600"/>
              <a:buChar char="•"/>
              <a:defRPr sz="1600"/>
            </a:lvl3pPr>
            <a:lvl4pPr indent="-330200" lvl="3" marL="1828800" algn="l">
              <a:lnSpc>
                <a:spcPct val="125000"/>
              </a:lnSpc>
              <a:spcBef>
                <a:spcPts val="500"/>
              </a:spcBef>
              <a:spcAft>
                <a:spcPts val="0"/>
              </a:spcAft>
              <a:buClr>
                <a:schemeClr val="dk1"/>
              </a:buClr>
              <a:buSzPts val="1600"/>
              <a:buChar char="•"/>
              <a:defRPr sz="1600"/>
            </a:lvl4pPr>
            <a:lvl5pPr indent="-330200" lvl="4" marL="2286000" algn="l">
              <a:lnSpc>
                <a:spcPct val="125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50" name="Google Shape;550;p28"/>
          <p:cNvGrpSpPr/>
          <p:nvPr/>
        </p:nvGrpSpPr>
        <p:grpSpPr>
          <a:xfrm>
            <a:off x="11239499" y="0"/>
            <a:ext cx="1015984" cy="6858000"/>
            <a:chOff x="11239499" y="0"/>
            <a:chExt cx="1015984" cy="6858000"/>
          </a:xfrm>
        </p:grpSpPr>
        <p:sp>
          <p:nvSpPr>
            <p:cNvPr id="551" name="Google Shape;551;p28"/>
            <p:cNvSpPr/>
            <p:nvPr/>
          </p:nvSpPr>
          <p:spPr>
            <a:xfrm>
              <a:off x="11240499" y="4828032"/>
              <a:ext cx="1014984" cy="2029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52" name="Google Shape;552;p28"/>
            <p:cNvSpPr/>
            <p:nvPr/>
          </p:nvSpPr>
          <p:spPr>
            <a:xfrm>
              <a:off x="11240499" y="2833299"/>
              <a:ext cx="1014984" cy="20299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53" name="Google Shape;553;p28"/>
            <p:cNvSpPr/>
            <p:nvPr/>
          </p:nvSpPr>
          <p:spPr>
            <a:xfrm>
              <a:off x="11240499" y="0"/>
              <a:ext cx="1014984" cy="202996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descr="A black and white striped pattern&#10;&#10;Description automatically generated with low confidence" id="554" name="Google Shape;554;p28"/>
            <p:cNvPicPr preferRelativeResize="0"/>
            <p:nvPr/>
          </p:nvPicPr>
          <p:blipFill rotWithShape="1">
            <a:blip r:embed="rId2">
              <a:alphaModFix/>
            </a:blip>
            <a:srcRect b="0" l="0" r="0" t="0"/>
            <a:stretch/>
          </p:blipFill>
          <p:spPr>
            <a:xfrm rot="5400000">
              <a:off x="10777681" y="552957"/>
              <a:ext cx="1828800" cy="905164"/>
            </a:xfrm>
            <a:prstGeom prst="rect">
              <a:avLst/>
            </a:prstGeom>
            <a:noFill/>
            <a:ln>
              <a:noFill/>
            </a:ln>
          </p:spPr>
        </p:pic>
        <p:sp>
          <p:nvSpPr>
            <p:cNvPr id="555" name="Google Shape;555;p28"/>
            <p:cNvSpPr/>
            <p:nvPr/>
          </p:nvSpPr>
          <p:spPr>
            <a:xfrm>
              <a:off x="11240499" y="2029863"/>
              <a:ext cx="1014984" cy="81295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556" name="Google Shape;556;p28"/>
            <p:cNvPicPr preferRelativeResize="0"/>
            <p:nvPr/>
          </p:nvPicPr>
          <p:blipFill rotWithShape="1">
            <a:blip r:embed="rId3">
              <a:alphaModFix/>
            </a:blip>
            <a:srcRect b="0" l="0" r="0" t="0"/>
            <a:stretch/>
          </p:blipFill>
          <p:spPr>
            <a:xfrm rot="-5400000">
              <a:off x="10880040" y="5394960"/>
              <a:ext cx="1828800" cy="914400"/>
            </a:xfrm>
            <a:prstGeom prst="rect">
              <a:avLst/>
            </a:prstGeom>
            <a:noFill/>
            <a:ln>
              <a:noFill/>
            </a:ln>
          </p:spPr>
        </p:pic>
        <p:sp>
          <p:nvSpPr>
            <p:cNvPr id="557" name="Google Shape;557;p28"/>
            <p:cNvSpPr/>
            <p:nvPr/>
          </p:nvSpPr>
          <p:spPr>
            <a:xfrm>
              <a:off x="11250235" y="4949368"/>
              <a:ext cx="914400" cy="1828800"/>
            </a:xfrm>
            <a:custGeom>
              <a:rect b="b" l="l" r="r" t="t"/>
              <a:pathLst>
                <a:path extrusionOk="0" h="1828800" w="915648">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558" name="Google Shape;558;p28"/>
            <p:cNvPicPr preferRelativeResize="0"/>
            <p:nvPr/>
          </p:nvPicPr>
          <p:blipFill rotWithShape="1">
            <a:blip r:embed="rId4">
              <a:alphaModFix/>
            </a:blip>
            <a:srcRect b="0" l="0" r="0" t="0"/>
            <a:stretch/>
          </p:blipFill>
          <p:spPr>
            <a:xfrm rot="5400000">
              <a:off x="10793035" y="3391083"/>
              <a:ext cx="1828800" cy="914400"/>
            </a:xfrm>
            <a:prstGeom prst="rect">
              <a:avLst/>
            </a:prstGeom>
            <a:noFill/>
            <a:ln>
              <a:noFill/>
            </a:ln>
          </p:spPr>
        </p:pic>
      </p:grpSp>
      <p:sp>
        <p:nvSpPr>
          <p:cNvPr id="559" name="Google Shape;559;p28"/>
          <p:cNvSpPr txBox="1"/>
          <p:nvPr>
            <p:ph idx="10" type="dt"/>
          </p:nvPr>
        </p:nvSpPr>
        <p:spPr>
          <a:xfrm>
            <a:off x="914400"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0" name="Google Shape;560;p28"/>
          <p:cNvSpPr txBox="1"/>
          <p:nvPr>
            <p:ph idx="11" type="ftr"/>
          </p:nvPr>
        </p:nvSpPr>
        <p:spPr>
          <a:xfrm>
            <a:off x="5424487"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1" name="Google Shape;561;p28"/>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venir"/>
                <a:ea typeface="Avenir"/>
                <a:cs typeface="Avenir"/>
                <a:sym typeface="Avenir"/>
              </a:defRPr>
            </a:lvl1pPr>
            <a:lvl2pPr indent="0" lvl="1" marL="0" algn="r">
              <a:spcBef>
                <a:spcPts val="0"/>
              </a:spcBef>
              <a:buNone/>
              <a:defRPr sz="1000">
                <a:solidFill>
                  <a:schemeClr val="lt1"/>
                </a:solidFill>
                <a:latin typeface="Avenir"/>
                <a:ea typeface="Avenir"/>
                <a:cs typeface="Avenir"/>
                <a:sym typeface="Avenir"/>
              </a:defRPr>
            </a:lvl2pPr>
            <a:lvl3pPr indent="0" lvl="2" marL="0" algn="r">
              <a:spcBef>
                <a:spcPts val="0"/>
              </a:spcBef>
              <a:buNone/>
              <a:defRPr sz="1000">
                <a:solidFill>
                  <a:schemeClr val="lt1"/>
                </a:solidFill>
                <a:latin typeface="Avenir"/>
                <a:ea typeface="Avenir"/>
                <a:cs typeface="Avenir"/>
                <a:sym typeface="Avenir"/>
              </a:defRPr>
            </a:lvl3pPr>
            <a:lvl4pPr indent="0" lvl="3" marL="0" algn="r">
              <a:spcBef>
                <a:spcPts val="0"/>
              </a:spcBef>
              <a:buNone/>
              <a:defRPr sz="1000">
                <a:solidFill>
                  <a:schemeClr val="lt1"/>
                </a:solidFill>
                <a:latin typeface="Avenir"/>
                <a:ea typeface="Avenir"/>
                <a:cs typeface="Avenir"/>
                <a:sym typeface="Avenir"/>
              </a:defRPr>
            </a:lvl4pPr>
            <a:lvl5pPr indent="0" lvl="4" marL="0" algn="r">
              <a:spcBef>
                <a:spcPts val="0"/>
              </a:spcBef>
              <a:buNone/>
              <a:defRPr sz="1000">
                <a:solidFill>
                  <a:schemeClr val="lt1"/>
                </a:solidFill>
                <a:latin typeface="Avenir"/>
                <a:ea typeface="Avenir"/>
                <a:cs typeface="Avenir"/>
                <a:sym typeface="Avenir"/>
              </a:defRPr>
            </a:lvl5pPr>
            <a:lvl6pPr indent="0" lvl="5" marL="0" algn="r">
              <a:spcBef>
                <a:spcPts val="0"/>
              </a:spcBef>
              <a:buNone/>
              <a:defRPr sz="1000">
                <a:solidFill>
                  <a:schemeClr val="lt1"/>
                </a:solidFill>
                <a:latin typeface="Avenir"/>
                <a:ea typeface="Avenir"/>
                <a:cs typeface="Avenir"/>
                <a:sym typeface="Avenir"/>
              </a:defRPr>
            </a:lvl6pPr>
            <a:lvl7pPr indent="0" lvl="6" marL="0" algn="r">
              <a:spcBef>
                <a:spcPts val="0"/>
              </a:spcBef>
              <a:buNone/>
              <a:defRPr sz="1000">
                <a:solidFill>
                  <a:schemeClr val="lt1"/>
                </a:solidFill>
                <a:latin typeface="Avenir"/>
                <a:ea typeface="Avenir"/>
                <a:cs typeface="Avenir"/>
                <a:sym typeface="Avenir"/>
              </a:defRPr>
            </a:lvl7pPr>
            <a:lvl8pPr indent="0" lvl="7" marL="0" algn="r">
              <a:spcBef>
                <a:spcPts val="0"/>
              </a:spcBef>
              <a:buNone/>
              <a:defRPr sz="1000">
                <a:solidFill>
                  <a:schemeClr val="lt1"/>
                </a:solidFill>
                <a:latin typeface="Avenir"/>
                <a:ea typeface="Avenir"/>
                <a:cs typeface="Avenir"/>
                <a:sym typeface="Avenir"/>
              </a:defRPr>
            </a:lvl8pPr>
            <a:lvl9pPr indent="0" lvl="8" marL="0" algn="r">
              <a:spcBef>
                <a:spcPts val="0"/>
              </a:spcBef>
              <a:buNone/>
              <a:defRPr sz="1000">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on chart">
  <p:cSld name="Competition chart">
    <p:bg>
      <p:bgPr>
        <a:solidFill>
          <a:schemeClr val="dk2"/>
        </a:solidFill>
      </p:bgPr>
    </p:bg>
    <p:spTree>
      <p:nvGrpSpPr>
        <p:cNvPr id="562" name="Shape 562"/>
        <p:cNvGrpSpPr/>
        <p:nvPr/>
      </p:nvGrpSpPr>
      <p:grpSpPr>
        <a:xfrm>
          <a:off x="0" y="0"/>
          <a:ext cx="0" cy="0"/>
          <a:chOff x="0" y="0"/>
          <a:chExt cx="0" cy="0"/>
        </a:xfrm>
      </p:grpSpPr>
      <p:sp>
        <p:nvSpPr>
          <p:cNvPr id="563" name="Google Shape;563;p29"/>
          <p:cNvSpPr txBox="1"/>
          <p:nvPr>
            <p:ph type="title"/>
          </p:nvPr>
        </p:nvSpPr>
        <p:spPr>
          <a:xfrm>
            <a:off x="914400" y="896112"/>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4" name="Google Shape;564;p29"/>
          <p:cNvSpPr txBox="1"/>
          <p:nvPr>
            <p:ph idx="1" type="body"/>
          </p:nvPr>
        </p:nvSpPr>
        <p:spPr>
          <a:xfrm>
            <a:off x="5271896" y="2355182"/>
            <a:ext cx="1980000" cy="36576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5" name="Google Shape;565;p29"/>
          <p:cNvSpPr txBox="1"/>
          <p:nvPr>
            <p:ph idx="2" type="body"/>
          </p:nvPr>
        </p:nvSpPr>
        <p:spPr>
          <a:xfrm>
            <a:off x="1070771" y="3383280"/>
            <a:ext cx="1980000" cy="3657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6" name="Google Shape;566;p29"/>
          <p:cNvSpPr txBox="1"/>
          <p:nvPr>
            <p:ph idx="3" type="body"/>
          </p:nvPr>
        </p:nvSpPr>
        <p:spPr>
          <a:xfrm>
            <a:off x="9171870" y="3383280"/>
            <a:ext cx="1980000" cy="36576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7" name="Google Shape;567;p29"/>
          <p:cNvSpPr txBox="1"/>
          <p:nvPr>
            <p:ph idx="4" type="body"/>
          </p:nvPr>
        </p:nvSpPr>
        <p:spPr>
          <a:xfrm>
            <a:off x="5264750" y="4933275"/>
            <a:ext cx="1980000" cy="36576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1400"/>
              <a:buFont typeface="Arial"/>
              <a:buNone/>
              <a:defRPr sz="1400">
                <a:solidFill>
                  <a:srgbClr val="3F3F3F"/>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68" name="Google Shape;568;p29"/>
          <p:cNvPicPr preferRelativeResize="0"/>
          <p:nvPr/>
        </p:nvPicPr>
        <p:blipFill rotWithShape="1">
          <a:blip r:embed="rId2">
            <a:alphaModFix/>
          </a:blip>
          <a:srcRect b="0" l="0" r="0" t="0"/>
          <a:stretch/>
        </p:blipFill>
        <p:spPr>
          <a:xfrm rot="10800000">
            <a:off x="11177016" y="0"/>
            <a:ext cx="1014984" cy="1014984"/>
          </a:xfrm>
          <a:prstGeom prst="rect">
            <a:avLst/>
          </a:prstGeom>
          <a:noFill/>
          <a:ln>
            <a:noFill/>
          </a:ln>
        </p:spPr>
      </p:pic>
      <p:cxnSp>
        <p:nvCxnSpPr>
          <p:cNvPr id="569" name="Google Shape;569;p29"/>
          <p:cNvCxnSpPr/>
          <p:nvPr/>
        </p:nvCxnSpPr>
        <p:spPr>
          <a:xfrm>
            <a:off x="1066800" y="3771900"/>
            <a:ext cx="10058400" cy="0"/>
          </a:xfrm>
          <a:prstGeom prst="straightConnector1">
            <a:avLst/>
          </a:prstGeom>
          <a:noFill/>
          <a:ln cap="sq" cmpd="sng" w="38100">
            <a:solidFill>
              <a:schemeClr val="accent2"/>
            </a:solidFill>
            <a:prstDash val="solid"/>
            <a:miter lim="800000"/>
            <a:headEnd len="sm" w="sm" type="none"/>
            <a:tailEnd len="sm" w="sm" type="none"/>
          </a:ln>
        </p:spPr>
      </p:cxnSp>
      <p:cxnSp>
        <p:nvCxnSpPr>
          <p:cNvPr id="570" name="Google Shape;570;p29"/>
          <p:cNvCxnSpPr/>
          <p:nvPr/>
        </p:nvCxnSpPr>
        <p:spPr>
          <a:xfrm>
            <a:off x="6254750" y="2743200"/>
            <a:ext cx="0" cy="2066925"/>
          </a:xfrm>
          <a:prstGeom prst="straightConnector1">
            <a:avLst/>
          </a:prstGeom>
          <a:noFill/>
          <a:ln cap="flat" cmpd="sng" w="38100">
            <a:solidFill>
              <a:schemeClr val="accent2"/>
            </a:solidFill>
            <a:prstDash val="solid"/>
            <a:miter lim="800000"/>
            <a:headEnd len="sm" w="sm" type="none"/>
            <a:tailEnd len="sm" w="sm" type="none"/>
          </a:ln>
        </p:spPr>
      </p:cxnSp>
      <p:sp>
        <p:nvSpPr>
          <p:cNvPr id="571" name="Google Shape;571;p29"/>
          <p:cNvSpPr txBox="1"/>
          <p:nvPr>
            <p:ph idx="10" type="dt"/>
          </p:nvPr>
        </p:nvSpPr>
        <p:spPr>
          <a:xfrm>
            <a:off x="914400"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2" name="Google Shape;572;p29"/>
          <p:cNvSpPr txBox="1"/>
          <p:nvPr>
            <p:ph idx="11" type="ftr"/>
          </p:nvPr>
        </p:nvSpPr>
        <p:spPr>
          <a:xfrm>
            <a:off x="5424488"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3" name="Google Shape;573;p29"/>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rgbClr val="3F3F3F"/>
                </a:solidFill>
                <a:latin typeface="Avenir"/>
                <a:ea typeface="Avenir"/>
                <a:cs typeface="Avenir"/>
                <a:sym typeface="Avenir"/>
              </a:defRPr>
            </a:lvl1pPr>
            <a:lvl2pPr indent="0" lvl="1" marL="0" algn="r">
              <a:spcBef>
                <a:spcPts val="0"/>
              </a:spcBef>
              <a:buNone/>
              <a:defRPr sz="1000">
                <a:solidFill>
                  <a:srgbClr val="3F3F3F"/>
                </a:solidFill>
                <a:latin typeface="Avenir"/>
                <a:ea typeface="Avenir"/>
                <a:cs typeface="Avenir"/>
                <a:sym typeface="Avenir"/>
              </a:defRPr>
            </a:lvl2pPr>
            <a:lvl3pPr indent="0" lvl="2" marL="0" algn="r">
              <a:spcBef>
                <a:spcPts val="0"/>
              </a:spcBef>
              <a:buNone/>
              <a:defRPr sz="1000">
                <a:solidFill>
                  <a:srgbClr val="3F3F3F"/>
                </a:solidFill>
                <a:latin typeface="Avenir"/>
                <a:ea typeface="Avenir"/>
                <a:cs typeface="Avenir"/>
                <a:sym typeface="Avenir"/>
              </a:defRPr>
            </a:lvl3pPr>
            <a:lvl4pPr indent="0" lvl="3" marL="0" algn="r">
              <a:spcBef>
                <a:spcPts val="0"/>
              </a:spcBef>
              <a:buNone/>
              <a:defRPr sz="1000">
                <a:solidFill>
                  <a:srgbClr val="3F3F3F"/>
                </a:solidFill>
                <a:latin typeface="Avenir"/>
                <a:ea typeface="Avenir"/>
                <a:cs typeface="Avenir"/>
                <a:sym typeface="Avenir"/>
              </a:defRPr>
            </a:lvl4pPr>
            <a:lvl5pPr indent="0" lvl="4" marL="0" algn="r">
              <a:spcBef>
                <a:spcPts val="0"/>
              </a:spcBef>
              <a:buNone/>
              <a:defRPr sz="1000">
                <a:solidFill>
                  <a:srgbClr val="3F3F3F"/>
                </a:solidFill>
                <a:latin typeface="Avenir"/>
                <a:ea typeface="Avenir"/>
                <a:cs typeface="Avenir"/>
                <a:sym typeface="Avenir"/>
              </a:defRPr>
            </a:lvl5pPr>
            <a:lvl6pPr indent="0" lvl="5" marL="0" algn="r">
              <a:spcBef>
                <a:spcPts val="0"/>
              </a:spcBef>
              <a:buNone/>
              <a:defRPr sz="1000">
                <a:solidFill>
                  <a:srgbClr val="3F3F3F"/>
                </a:solidFill>
                <a:latin typeface="Avenir"/>
                <a:ea typeface="Avenir"/>
                <a:cs typeface="Avenir"/>
                <a:sym typeface="Avenir"/>
              </a:defRPr>
            </a:lvl6pPr>
            <a:lvl7pPr indent="0" lvl="6" marL="0" algn="r">
              <a:spcBef>
                <a:spcPts val="0"/>
              </a:spcBef>
              <a:buNone/>
              <a:defRPr sz="1000">
                <a:solidFill>
                  <a:srgbClr val="3F3F3F"/>
                </a:solidFill>
                <a:latin typeface="Avenir"/>
                <a:ea typeface="Avenir"/>
                <a:cs typeface="Avenir"/>
                <a:sym typeface="Avenir"/>
              </a:defRPr>
            </a:lvl7pPr>
            <a:lvl8pPr indent="0" lvl="7" marL="0" algn="r">
              <a:spcBef>
                <a:spcPts val="0"/>
              </a:spcBef>
              <a:buNone/>
              <a:defRPr sz="1000">
                <a:solidFill>
                  <a:srgbClr val="3F3F3F"/>
                </a:solidFill>
                <a:latin typeface="Avenir"/>
                <a:ea typeface="Avenir"/>
                <a:cs typeface="Avenir"/>
                <a:sym typeface="Avenir"/>
              </a:defRPr>
            </a:lvl8pPr>
            <a:lvl9pPr indent="0" lvl="8" marL="0" algn="r">
              <a:spcBef>
                <a:spcPts val="0"/>
              </a:spcBef>
              <a:buNone/>
              <a:defRPr sz="1000">
                <a:solidFill>
                  <a:srgbClr val="3F3F3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ction">
  <p:cSld name="Traction">
    <p:bg>
      <p:bgPr>
        <a:solidFill>
          <a:srgbClr val="BEBAC7"/>
        </a:solidFill>
      </p:bgPr>
    </p:bg>
    <p:spTree>
      <p:nvGrpSpPr>
        <p:cNvPr id="574" name="Shape 574"/>
        <p:cNvGrpSpPr/>
        <p:nvPr/>
      </p:nvGrpSpPr>
      <p:grpSpPr>
        <a:xfrm>
          <a:off x="0" y="0"/>
          <a:ext cx="0" cy="0"/>
          <a:chOff x="0" y="0"/>
          <a:chExt cx="0" cy="0"/>
        </a:xfrm>
      </p:grpSpPr>
      <p:sp>
        <p:nvSpPr>
          <p:cNvPr id="575" name="Google Shape;575;p30"/>
          <p:cNvSpPr txBox="1"/>
          <p:nvPr>
            <p:ph type="title"/>
          </p:nvPr>
        </p:nvSpPr>
        <p:spPr>
          <a:xfrm>
            <a:off x="4937760" y="898524"/>
            <a:ext cx="6800850" cy="13258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576" name="Google Shape;576;p30"/>
          <p:cNvGrpSpPr/>
          <p:nvPr/>
        </p:nvGrpSpPr>
        <p:grpSpPr>
          <a:xfrm>
            <a:off x="-292906" y="-1403779"/>
            <a:ext cx="5762289" cy="8263876"/>
            <a:chOff x="-292906" y="-1403779"/>
            <a:chExt cx="5762289" cy="8263876"/>
          </a:xfrm>
        </p:grpSpPr>
        <p:pic>
          <p:nvPicPr>
            <p:cNvPr id="577" name="Google Shape;577;p30"/>
            <p:cNvPicPr preferRelativeResize="0"/>
            <p:nvPr/>
          </p:nvPicPr>
          <p:blipFill rotWithShape="1">
            <a:blip r:embed="rId2">
              <a:alphaModFix/>
            </a:blip>
            <a:srcRect b="0" l="0" r="0" t="0"/>
            <a:stretch/>
          </p:blipFill>
          <p:spPr>
            <a:xfrm rot="8097646">
              <a:off x="1569916" y="-983359"/>
              <a:ext cx="2029968" cy="2029968"/>
            </a:xfrm>
            <a:prstGeom prst="rect">
              <a:avLst/>
            </a:prstGeom>
            <a:noFill/>
            <a:ln>
              <a:noFill/>
            </a:ln>
          </p:spPr>
        </p:pic>
        <p:pic>
          <p:nvPicPr>
            <p:cNvPr id="578" name="Google Shape;578;p30"/>
            <p:cNvPicPr preferRelativeResize="0"/>
            <p:nvPr/>
          </p:nvPicPr>
          <p:blipFill rotWithShape="1">
            <a:blip r:embed="rId3">
              <a:alphaModFix/>
            </a:blip>
            <a:srcRect b="0" l="0" r="0" t="0"/>
            <a:stretch/>
          </p:blipFill>
          <p:spPr>
            <a:xfrm rot="-8110773">
              <a:off x="3019001" y="3357927"/>
              <a:ext cx="2029968" cy="2029968"/>
            </a:xfrm>
            <a:prstGeom prst="rect">
              <a:avLst/>
            </a:prstGeom>
            <a:noFill/>
            <a:ln>
              <a:noFill/>
            </a:ln>
          </p:spPr>
        </p:pic>
        <p:grpSp>
          <p:nvGrpSpPr>
            <p:cNvPr id="579" name="Google Shape;579;p30"/>
            <p:cNvGrpSpPr/>
            <p:nvPr/>
          </p:nvGrpSpPr>
          <p:grpSpPr>
            <a:xfrm>
              <a:off x="-292906" y="37812"/>
              <a:ext cx="4328854" cy="6822285"/>
              <a:chOff x="-292906" y="37812"/>
              <a:chExt cx="4328854" cy="6822285"/>
            </a:xfrm>
          </p:grpSpPr>
          <p:sp>
            <p:nvSpPr>
              <p:cNvPr id="580" name="Google Shape;580;p30"/>
              <p:cNvSpPr/>
              <p:nvPr/>
            </p:nvSpPr>
            <p:spPr>
              <a:xfrm rot="-8091810">
                <a:off x="141725" y="458228"/>
                <a:ext cx="2029968" cy="2029968"/>
              </a:xfrm>
              <a:custGeom>
                <a:rect b="b" l="l" r="r" t="t"/>
                <a:pathLst>
                  <a:path extrusionOk="0" h="2029968" w="2029968">
                    <a:moveTo>
                      <a:pt x="0" y="0"/>
                    </a:moveTo>
                    <a:lnTo>
                      <a:pt x="2029968" y="2029968"/>
                    </a:lnTo>
                    <a:lnTo>
                      <a:pt x="0" y="20299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581" name="Google Shape;581;p30"/>
              <p:cNvPicPr preferRelativeResize="0"/>
              <p:nvPr/>
            </p:nvPicPr>
            <p:blipFill rotWithShape="1">
              <a:blip r:embed="rId4">
                <a:alphaModFix/>
              </a:blip>
              <a:srcRect b="0" l="0" r="0" t="0"/>
              <a:stretch/>
            </p:blipFill>
            <p:spPr>
              <a:xfrm rot="-2697467">
                <a:off x="1574706" y="1900474"/>
                <a:ext cx="2029968" cy="2029968"/>
              </a:xfrm>
              <a:prstGeom prst="rect">
                <a:avLst/>
              </a:prstGeom>
              <a:noFill/>
              <a:ln>
                <a:noFill/>
              </a:ln>
            </p:spPr>
          </p:pic>
          <p:sp>
            <p:nvSpPr>
              <p:cNvPr id="582" name="Google Shape;582;p30"/>
              <p:cNvSpPr/>
              <p:nvPr/>
            </p:nvSpPr>
            <p:spPr>
              <a:xfrm rot="-2700000">
                <a:off x="1580257" y="1923515"/>
                <a:ext cx="2029968" cy="2029968"/>
              </a:xfrm>
              <a:custGeom>
                <a:rect b="b" l="l" r="r" t="t"/>
                <a:pathLst>
                  <a:path extrusionOk="0" h="2029968" w="2029968">
                    <a:moveTo>
                      <a:pt x="0" y="0"/>
                    </a:moveTo>
                    <a:lnTo>
                      <a:pt x="2029968" y="2029968"/>
                    </a:lnTo>
                    <a:lnTo>
                      <a:pt x="0" y="20299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583" name="Google Shape;583;p30"/>
              <p:cNvPicPr preferRelativeResize="0"/>
              <p:nvPr/>
            </p:nvPicPr>
            <p:blipFill rotWithShape="1">
              <a:blip r:embed="rId2">
                <a:alphaModFix/>
              </a:blip>
              <a:srcRect b="0" l="0" r="0" t="0"/>
              <a:stretch/>
            </p:blipFill>
            <p:spPr>
              <a:xfrm rot="2708786">
                <a:off x="145529" y="3355869"/>
                <a:ext cx="2029968" cy="2029968"/>
              </a:xfrm>
              <a:prstGeom prst="rect">
                <a:avLst/>
              </a:prstGeom>
              <a:noFill/>
              <a:ln>
                <a:noFill/>
              </a:ln>
            </p:spPr>
          </p:pic>
          <p:grpSp>
            <p:nvGrpSpPr>
              <p:cNvPr id="584" name="Google Shape;584;p30"/>
              <p:cNvGrpSpPr/>
              <p:nvPr/>
            </p:nvGrpSpPr>
            <p:grpSpPr>
              <a:xfrm>
                <a:off x="1159403" y="5806395"/>
                <a:ext cx="2870810" cy="1000774"/>
                <a:chOff x="-13699" y="5839164"/>
                <a:chExt cx="2862790" cy="1000774"/>
              </a:xfrm>
            </p:grpSpPr>
            <p:sp>
              <p:nvSpPr>
                <p:cNvPr id="585" name="Google Shape;585;p30"/>
                <p:cNvSpPr/>
                <p:nvPr/>
              </p:nvSpPr>
              <p:spPr>
                <a:xfrm>
                  <a:off x="-13699" y="5839164"/>
                  <a:ext cx="2862790" cy="28868"/>
                </a:xfrm>
                <a:custGeom>
                  <a:rect b="b" l="l" r="r" t="t"/>
                  <a:pathLst>
                    <a:path extrusionOk="0" h="28868" w="2862790">
                      <a:moveTo>
                        <a:pt x="0" y="0"/>
                      </a:moveTo>
                      <a:lnTo>
                        <a:pt x="2862790" y="0"/>
                      </a:lnTo>
                      <a:lnTo>
                        <a:pt x="2833921"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86" name="Google Shape;586;p30"/>
                <p:cNvSpPr/>
                <p:nvPr/>
              </p:nvSpPr>
              <p:spPr>
                <a:xfrm>
                  <a:off x="47246" y="5900109"/>
                  <a:ext cx="2740900" cy="28868"/>
                </a:xfrm>
                <a:custGeom>
                  <a:rect b="b" l="l" r="r" t="t"/>
                  <a:pathLst>
                    <a:path extrusionOk="0" h="28868" w="2740900">
                      <a:moveTo>
                        <a:pt x="0" y="0"/>
                      </a:moveTo>
                      <a:lnTo>
                        <a:pt x="2740900" y="0"/>
                      </a:lnTo>
                      <a:lnTo>
                        <a:pt x="2712032"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87" name="Google Shape;587;p30"/>
                <p:cNvSpPr/>
                <p:nvPr/>
              </p:nvSpPr>
              <p:spPr>
                <a:xfrm>
                  <a:off x="108992" y="5960251"/>
                  <a:ext cx="2619012" cy="29671"/>
                </a:xfrm>
                <a:custGeom>
                  <a:rect b="b" l="l" r="r" t="t"/>
                  <a:pathLst>
                    <a:path extrusionOk="0" h="29671" w="2619012">
                      <a:moveTo>
                        <a:pt x="0" y="0"/>
                      </a:moveTo>
                      <a:lnTo>
                        <a:pt x="2619012" y="0"/>
                      </a:lnTo>
                      <a:lnTo>
                        <a:pt x="2590143" y="28868"/>
                      </a:lnTo>
                      <a:lnTo>
                        <a:pt x="28067" y="29671"/>
                      </a:lnTo>
                      <a:lnTo>
                        <a:pt x="28869"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88" name="Google Shape;588;p30"/>
                <p:cNvSpPr/>
                <p:nvPr/>
              </p:nvSpPr>
              <p:spPr>
                <a:xfrm>
                  <a:off x="169937" y="6021196"/>
                  <a:ext cx="2497122" cy="29670"/>
                </a:xfrm>
                <a:custGeom>
                  <a:rect b="b" l="l" r="r" t="t"/>
                  <a:pathLst>
                    <a:path extrusionOk="0" h="29670" w="2497122">
                      <a:moveTo>
                        <a:pt x="0" y="0"/>
                      </a:moveTo>
                      <a:lnTo>
                        <a:pt x="2497122" y="0"/>
                      </a:lnTo>
                      <a:lnTo>
                        <a:pt x="2468254" y="28868"/>
                      </a:lnTo>
                      <a:lnTo>
                        <a:pt x="28066" y="29670"/>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89" name="Google Shape;589;p30"/>
                <p:cNvSpPr/>
                <p:nvPr/>
              </p:nvSpPr>
              <p:spPr>
                <a:xfrm>
                  <a:off x="229279" y="6082140"/>
                  <a:ext cx="2376837" cy="28869"/>
                </a:xfrm>
                <a:custGeom>
                  <a:rect b="b" l="l" r="r" t="t"/>
                  <a:pathLst>
                    <a:path extrusionOk="0" h="28869" w="2376837">
                      <a:moveTo>
                        <a:pt x="0" y="0"/>
                      </a:moveTo>
                      <a:lnTo>
                        <a:pt x="2376837" y="0"/>
                      </a:lnTo>
                      <a:lnTo>
                        <a:pt x="2347968" y="28868"/>
                      </a:lnTo>
                      <a:lnTo>
                        <a:pt x="28868"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90" name="Google Shape;590;p30"/>
                <p:cNvSpPr/>
                <p:nvPr/>
              </p:nvSpPr>
              <p:spPr>
                <a:xfrm>
                  <a:off x="290222" y="6143085"/>
                  <a:ext cx="2254948" cy="28868"/>
                </a:xfrm>
                <a:custGeom>
                  <a:rect b="b" l="l" r="r" t="t"/>
                  <a:pathLst>
                    <a:path extrusionOk="0" h="28868" w="2254948">
                      <a:moveTo>
                        <a:pt x="0" y="0"/>
                      </a:moveTo>
                      <a:lnTo>
                        <a:pt x="2254948" y="0"/>
                      </a:lnTo>
                      <a:lnTo>
                        <a:pt x="2226080"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91" name="Google Shape;591;p30"/>
                <p:cNvSpPr/>
                <p:nvPr/>
              </p:nvSpPr>
              <p:spPr>
                <a:xfrm>
                  <a:off x="351970" y="6203227"/>
                  <a:ext cx="2133059" cy="29671"/>
                </a:xfrm>
                <a:custGeom>
                  <a:rect b="b" l="l" r="r" t="t"/>
                  <a:pathLst>
                    <a:path extrusionOk="0" h="29671" w="2133059">
                      <a:moveTo>
                        <a:pt x="2133059" y="0"/>
                      </a:moveTo>
                      <a:lnTo>
                        <a:pt x="2104190" y="28869"/>
                      </a:lnTo>
                      <a:lnTo>
                        <a:pt x="28066" y="29671"/>
                      </a:lnTo>
                      <a:lnTo>
                        <a:pt x="28868" y="28869"/>
                      </a:lnTo>
                      <a:lnTo>
                        <a:pt x="0" y="1"/>
                      </a:lnTo>
                      <a:lnTo>
                        <a:pt x="2133059"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92" name="Google Shape;592;p30"/>
                <p:cNvSpPr/>
                <p:nvPr/>
              </p:nvSpPr>
              <p:spPr>
                <a:xfrm>
                  <a:off x="411310" y="6264172"/>
                  <a:ext cx="2012774" cy="28868"/>
                </a:xfrm>
                <a:custGeom>
                  <a:rect b="b" l="l" r="r" t="t"/>
                  <a:pathLst>
                    <a:path extrusionOk="0" h="28868" w="2012774">
                      <a:moveTo>
                        <a:pt x="0" y="0"/>
                      </a:moveTo>
                      <a:lnTo>
                        <a:pt x="2012774" y="0"/>
                      </a:lnTo>
                      <a:lnTo>
                        <a:pt x="1983905"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93" name="Google Shape;593;p30"/>
                <p:cNvSpPr/>
                <p:nvPr/>
              </p:nvSpPr>
              <p:spPr>
                <a:xfrm>
                  <a:off x="472255" y="6325117"/>
                  <a:ext cx="1890884" cy="28868"/>
                </a:xfrm>
                <a:custGeom>
                  <a:rect b="b" l="l" r="r" t="t"/>
                  <a:pathLst>
                    <a:path extrusionOk="0" h="28868" w="1890884">
                      <a:moveTo>
                        <a:pt x="0" y="0"/>
                      </a:moveTo>
                      <a:lnTo>
                        <a:pt x="1890884" y="0"/>
                      </a:lnTo>
                      <a:lnTo>
                        <a:pt x="1862016"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94" name="Google Shape;594;p30"/>
                <p:cNvSpPr/>
                <p:nvPr/>
              </p:nvSpPr>
              <p:spPr>
                <a:xfrm>
                  <a:off x="533199" y="6386061"/>
                  <a:ext cx="1768996" cy="28869"/>
                </a:xfrm>
                <a:custGeom>
                  <a:rect b="b" l="l" r="r" t="t"/>
                  <a:pathLst>
                    <a:path extrusionOk="0" h="28869" w="1768996">
                      <a:moveTo>
                        <a:pt x="0" y="0"/>
                      </a:moveTo>
                      <a:lnTo>
                        <a:pt x="1768996" y="0"/>
                      </a:lnTo>
                      <a:lnTo>
                        <a:pt x="1740128" y="28868"/>
                      </a:lnTo>
                      <a:lnTo>
                        <a:pt x="28869"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95" name="Google Shape;595;p30"/>
                <p:cNvSpPr/>
                <p:nvPr/>
              </p:nvSpPr>
              <p:spPr>
                <a:xfrm>
                  <a:off x="594946" y="6446204"/>
                  <a:ext cx="1647106" cy="29670"/>
                </a:xfrm>
                <a:custGeom>
                  <a:rect b="b" l="l" r="r" t="t"/>
                  <a:pathLst>
                    <a:path extrusionOk="0" h="29670" w="1647106">
                      <a:moveTo>
                        <a:pt x="0" y="0"/>
                      </a:moveTo>
                      <a:lnTo>
                        <a:pt x="1647106" y="0"/>
                      </a:lnTo>
                      <a:lnTo>
                        <a:pt x="1618238" y="28868"/>
                      </a:lnTo>
                      <a:lnTo>
                        <a:pt x="28066" y="29670"/>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96" name="Google Shape;596;p30"/>
                <p:cNvSpPr/>
                <p:nvPr/>
              </p:nvSpPr>
              <p:spPr>
                <a:xfrm>
                  <a:off x="654287" y="6507148"/>
                  <a:ext cx="1526821" cy="28869"/>
                </a:xfrm>
                <a:custGeom>
                  <a:rect b="b" l="l" r="r" t="t"/>
                  <a:pathLst>
                    <a:path extrusionOk="0" h="28869" w="1526821">
                      <a:moveTo>
                        <a:pt x="0" y="0"/>
                      </a:moveTo>
                      <a:lnTo>
                        <a:pt x="1526821" y="0"/>
                      </a:lnTo>
                      <a:lnTo>
                        <a:pt x="1497952" y="28868"/>
                      </a:lnTo>
                      <a:lnTo>
                        <a:pt x="28868"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97" name="Google Shape;597;p30"/>
                <p:cNvSpPr/>
                <p:nvPr/>
              </p:nvSpPr>
              <p:spPr>
                <a:xfrm>
                  <a:off x="715231" y="6568093"/>
                  <a:ext cx="1404932" cy="28868"/>
                </a:xfrm>
                <a:custGeom>
                  <a:rect b="b" l="l" r="r" t="t"/>
                  <a:pathLst>
                    <a:path extrusionOk="0" h="28868" w="1404932">
                      <a:moveTo>
                        <a:pt x="0" y="0"/>
                      </a:moveTo>
                      <a:lnTo>
                        <a:pt x="1404932" y="0"/>
                      </a:lnTo>
                      <a:lnTo>
                        <a:pt x="1376064"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98" name="Google Shape;598;p30"/>
                <p:cNvSpPr/>
                <p:nvPr/>
              </p:nvSpPr>
              <p:spPr>
                <a:xfrm>
                  <a:off x="776977" y="6628235"/>
                  <a:ext cx="1283044" cy="29671"/>
                </a:xfrm>
                <a:custGeom>
                  <a:rect b="b" l="l" r="r" t="t"/>
                  <a:pathLst>
                    <a:path extrusionOk="0" h="29671" w="1283044">
                      <a:moveTo>
                        <a:pt x="1283044" y="0"/>
                      </a:moveTo>
                      <a:lnTo>
                        <a:pt x="1254175" y="28869"/>
                      </a:lnTo>
                      <a:lnTo>
                        <a:pt x="28067" y="29671"/>
                      </a:lnTo>
                      <a:lnTo>
                        <a:pt x="28869" y="28869"/>
                      </a:lnTo>
                      <a:lnTo>
                        <a:pt x="0" y="1"/>
                      </a:lnTo>
                      <a:lnTo>
                        <a:pt x="128304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99" name="Google Shape;599;p30"/>
                <p:cNvSpPr/>
                <p:nvPr/>
              </p:nvSpPr>
              <p:spPr>
                <a:xfrm>
                  <a:off x="837922" y="6689180"/>
                  <a:ext cx="1161154" cy="29670"/>
                </a:xfrm>
                <a:custGeom>
                  <a:rect b="b" l="l" r="r" t="t"/>
                  <a:pathLst>
                    <a:path extrusionOk="0" h="29670" w="1161154">
                      <a:moveTo>
                        <a:pt x="0" y="0"/>
                      </a:moveTo>
                      <a:lnTo>
                        <a:pt x="1161154" y="0"/>
                      </a:lnTo>
                      <a:lnTo>
                        <a:pt x="1132285" y="28868"/>
                      </a:lnTo>
                      <a:lnTo>
                        <a:pt x="28066" y="29670"/>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00" name="Google Shape;600;p30"/>
                <p:cNvSpPr/>
                <p:nvPr/>
              </p:nvSpPr>
              <p:spPr>
                <a:xfrm>
                  <a:off x="897263" y="6750124"/>
                  <a:ext cx="1040868" cy="28869"/>
                </a:xfrm>
                <a:custGeom>
                  <a:rect b="b" l="l" r="r" t="t"/>
                  <a:pathLst>
                    <a:path extrusionOk="0" h="28869" w="1040868">
                      <a:moveTo>
                        <a:pt x="0" y="0"/>
                      </a:moveTo>
                      <a:lnTo>
                        <a:pt x="1040868" y="0"/>
                      </a:lnTo>
                      <a:lnTo>
                        <a:pt x="1012000" y="28869"/>
                      </a:lnTo>
                      <a:lnTo>
                        <a:pt x="28868"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01" name="Google Shape;601;p30"/>
                <p:cNvSpPr/>
                <p:nvPr/>
              </p:nvSpPr>
              <p:spPr>
                <a:xfrm>
                  <a:off x="958207" y="6811069"/>
                  <a:ext cx="918980" cy="28869"/>
                </a:xfrm>
                <a:custGeom>
                  <a:rect b="b" l="l" r="r" t="t"/>
                  <a:pathLst>
                    <a:path extrusionOk="0" h="28869" w="918980">
                      <a:moveTo>
                        <a:pt x="0" y="0"/>
                      </a:moveTo>
                      <a:lnTo>
                        <a:pt x="918980" y="0"/>
                      </a:lnTo>
                      <a:lnTo>
                        <a:pt x="890112" y="28868"/>
                      </a:lnTo>
                      <a:lnTo>
                        <a:pt x="28869"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602" name="Google Shape;602;p30"/>
              <p:cNvSpPr/>
              <p:nvPr/>
            </p:nvSpPr>
            <p:spPr>
              <a:xfrm>
                <a:off x="2960473" y="5801762"/>
                <a:ext cx="1075475" cy="1058335"/>
              </a:xfrm>
              <a:custGeom>
                <a:rect b="b" l="l" r="r" t="t"/>
                <a:pathLst>
                  <a:path extrusionOk="0" h="1062720" w="1062720">
                    <a:moveTo>
                      <a:pt x="1062720" y="0"/>
                    </a:moveTo>
                    <a:lnTo>
                      <a:pt x="1062720" y="1062720"/>
                    </a:lnTo>
                    <a:lnTo>
                      <a:pt x="0" y="1062720"/>
                    </a:lnTo>
                    <a:lnTo>
                      <a:pt x="106272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03" name="Google Shape;603;p30"/>
              <p:cNvSpPr/>
              <p:nvPr/>
            </p:nvSpPr>
            <p:spPr>
              <a:xfrm>
                <a:off x="-7601" y="2930958"/>
                <a:ext cx="1128311" cy="2870805"/>
              </a:xfrm>
              <a:custGeom>
                <a:rect b="b" l="l" r="r" t="t"/>
                <a:pathLst>
                  <a:path extrusionOk="0" h="2870805" w="1128311">
                    <a:moveTo>
                      <a:pt x="1128311" y="0"/>
                    </a:moveTo>
                    <a:lnTo>
                      <a:pt x="1123909" y="2870805"/>
                    </a:lnTo>
                    <a:lnTo>
                      <a:pt x="0" y="1743443"/>
                    </a:lnTo>
                    <a:lnTo>
                      <a:pt x="0" y="1124856"/>
                    </a:lnTo>
                    <a:lnTo>
                      <a:pt x="1128311"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04" name="Google Shape;604;p30"/>
              <p:cNvSpPr/>
              <p:nvPr/>
            </p:nvSpPr>
            <p:spPr>
              <a:xfrm rot="-8099720">
                <a:off x="126341" y="458327"/>
                <a:ext cx="2024298" cy="2024298"/>
              </a:xfrm>
              <a:custGeom>
                <a:rect b="b" l="l" r="r" t="t"/>
                <a:pathLst>
                  <a:path extrusionOk="0" h="2024298" w="2024298">
                    <a:moveTo>
                      <a:pt x="2024298" y="2024298"/>
                    </a:moveTo>
                    <a:lnTo>
                      <a:pt x="0" y="0"/>
                    </a:lnTo>
                    <a:lnTo>
                      <a:pt x="40826" y="0"/>
                    </a:lnTo>
                    <a:lnTo>
                      <a:pt x="2024298" y="1983472"/>
                    </a:lnTo>
                    <a:lnTo>
                      <a:pt x="2024298" y="202429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5" name="Google Shape;605;p30"/>
              <p:cNvSpPr/>
              <p:nvPr/>
            </p:nvSpPr>
            <p:spPr>
              <a:xfrm rot="-8099720">
                <a:off x="108491" y="501416"/>
                <a:ext cx="1938109" cy="1938109"/>
              </a:xfrm>
              <a:custGeom>
                <a:rect b="b" l="l" r="r" t="t"/>
                <a:pathLst>
                  <a:path extrusionOk="0" h="1938109" w="1938109">
                    <a:moveTo>
                      <a:pt x="1938109" y="1938109"/>
                    </a:moveTo>
                    <a:lnTo>
                      <a:pt x="0" y="0"/>
                    </a:lnTo>
                    <a:lnTo>
                      <a:pt x="40826" y="0"/>
                    </a:lnTo>
                    <a:lnTo>
                      <a:pt x="1938109" y="1897283"/>
                    </a:lnTo>
                    <a:lnTo>
                      <a:pt x="1938109" y="193810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6" name="Google Shape;606;p30"/>
              <p:cNvSpPr/>
              <p:nvPr/>
            </p:nvSpPr>
            <p:spPr>
              <a:xfrm rot="-8099720">
                <a:off x="90475" y="544906"/>
                <a:ext cx="1853055" cy="1851921"/>
              </a:xfrm>
              <a:custGeom>
                <a:rect b="b" l="l" r="r" t="t"/>
                <a:pathLst>
                  <a:path extrusionOk="0" h="1851921" w="1853055">
                    <a:moveTo>
                      <a:pt x="1851921" y="1851921"/>
                    </a:moveTo>
                    <a:lnTo>
                      <a:pt x="0" y="0"/>
                    </a:lnTo>
                    <a:lnTo>
                      <a:pt x="40826" y="0"/>
                    </a:lnTo>
                    <a:lnTo>
                      <a:pt x="1853055" y="1811094"/>
                    </a:lnTo>
                    <a:lnTo>
                      <a:pt x="1851920" y="1811094"/>
                    </a:lnTo>
                    <a:lnTo>
                      <a:pt x="1851921" y="185192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7" name="Google Shape;607;p30"/>
              <p:cNvSpPr/>
              <p:nvPr/>
            </p:nvSpPr>
            <p:spPr>
              <a:xfrm rot="-8099720">
                <a:off x="72624" y="587994"/>
                <a:ext cx="1766866" cy="1765732"/>
              </a:xfrm>
              <a:custGeom>
                <a:rect b="b" l="l" r="r" t="t"/>
                <a:pathLst>
                  <a:path extrusionOk="0" h="1765732" w="1766866">
                    <a:moveTo>
                      <a:pt x="1765732" y="1765732"/>
                    </a:moveTo>
                    <a:lnTo>
                      <a:pt x="0" y="0"/>
                    </a:lnTo>
                    <a:lnTo>
                      <a:pt x="40826" y="0"/>
                    </a:lnTo>
                    <a:lnTo>
                      <a:pt x="1766866" y="1724906"/>
                    </a:lnTo>
                    <a:lnTo>
                      <a:pt x="1765731" y="1724906"/>
                    </a:lnTo>
                    <a:lnTo>
                      <a:pt x="1765732" y="176573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8" name="Google Shape;608;p30"/>
              <p:cNvSpPr/>
              <p:nvPr/>
            </p:nvSpPr>
            <p:spPr>
              <a:xfrm rot="-8099720">
                <a:off x="55175" y="630117"/>
                <a:ext cx="1680678" cy="1680677"/>
              </a:xfrm>
              <a:custGeom>
                <a:rect b="b" l="l" r="r" t="t"/>
                <a:pathLst>
                  <a:path extrusionOk="0" h="1680677" w="1680678">
                    <a:moveTo>
                      <a:pt x="1680678" y="1680677"/>
                    </a:moveTo>
                    <a:lnTo>
                      <a:pt x="0" y="0"/>
                    </a:lnTo>
                    <a:lnTo>
                      <a:pt x="40826" y="0"/>
                    </a:lnTo>
                    <a:lnTo>
                      <a:pt x="1680678" y="1639851"/>
                    </a:lnTo>
                    <a:lnTo>
                      <a:pt x="1680678" y="168067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9" name="Google Shape;609;p30"/>
              <p:cNvSpPr/>
              <p:nvPr/>
            </p:nvSpPr>
            <p:spPr>
              <a:xfrm rot="-8099720">
                <a:off x="37325" y="673206"/>
                <a:ext cx="1594489" cy="1594489"/>
              </a:xfrm>
              <a:custGeom>
                <a:rect b="b" l="l" r="r" t="t"/>
                <a:pathLst>
                  <a:path extrusionOk="0" h="1594489" w="1594489">
                    <a:moveTo>
                      <a:pt x="1594489" y="1594489"/>
                    </a:moveTo>
                    <a:lnTo>
                      <a:pt x="0" y="0"/>
                    </a:lnTo>
                    <a:lnTo>
                      <a:pt x="40826" y="0"/>
                    </a:lnTo>
                    <a:lnTo>
                      <a:pt x="1594489" y="1553663"/>
                    </a:lnTo>
                    <a:lnTo>
                      <a:pt x="1594489" y="159448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0" name="Google Shape;610;p30"/>
              <p:cNvSpPr/>
              <p:nvPr/>
            </p:nvSpPr>
            <p:spPr>
              <a:xfrm rot="-8099720">
                <a:off x="19309" y="716696"/>
                <a:ext cx="1509435" cy="1508300"/>
              </a:xfrm>
              <a:custGeom>
                <a:rect b="b" l="l" r="r" t="t"/>
                <a:pathLst>
                  <a:path extrusionOk="0" h="1508300" w="1509435">
                    <a:moveTo>
                      <a:pt x="1508301" y="1508300"/>
                    </a:moveTo>
                    <a:lnTo>
                      <a:pt x="0" y="0"/>
                    </a:lnTo>
                    <a:lnTo>
                      <a:pt x="40826" y="0"/>
                    </a:lnTo>
                    <a:lnTo>
                      <a:pt x="1509435" y="1467474"/>
                    </a:lnTo>
                    <a:lnTo>
                      <a:pt x="1508301" y="1467474"/>
                    </a:lnTo>
                    <a:lnTo>
                      <a:pt x="1508301" y="15083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1" name="Google Shape;611;p30"/>
              <p:cNvSpPr/>
              <p:nvPr/>
            </p:nvSpPr>
            <p:spPr>
              <a:xfrm rot="-8099720">
                <a:off x="1859" y="758817"/>
                <a:ext cx="1423246" cy="1423247"/>
              </a:xfrm>
              <a:custGeom>
                <a:rect b="b" l="l" r="r" t="t"/>
                <a:pathLst>
                  <a:path extrusionOk="0" h="1423247" w="1423246">
                    <a:moveTo>
                      <a:pt x="1423246" y="1423247"/>
                    </a:moveTo>
                    <a:lnTo>
                      <a:pt x="0" y="0"/>
                    </a:lnTo>
                    <a:lnTo>
                      <a:pt x="40825" y="0"/>
                    </a:lnTo>
                    <a:lnTo>
                      <a:pt x="1423246" y="1382420"/>
                    </a:lnTo>
                    <a:lnTo>
                      <a:pt x="1423246" y="142324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2" name="Google Shape;612;p30"/>
              <p:cNvSpPr/>
              <p:nvPr/>
            </p:nvSpPr>
            <p:spPr>
              <a:xfrm rot="-8099720">
                <a:off x="-15991" y="801908"/>
                <a:ext cx="1337057" cy="1337057"/>
              </a:xfrm>
              <a:custGeom>
                <a:rect b="b" l="l" r="r" t="t"/>
                <a:pathLst>
                  <a:path extrusionOk="0" h="1337057" w="1337057">
                    <a:moveTo>
                      <a:pt x="1337057" y="1337057"/>
                    </a:moveTo>
                    <a:lnTo>
                      <a:pt x="0" y="0"/>
                    </a:lnTo>
                    <a:lnTo>
                      <a:pt x="40826" y="0"/>
                    </a:lnTo>
                    <a:lnTo>
                      <a:pt x="1337057" y="1296231"/>
                    </a:lnTo>
                    <a:lnTo>
                      <a:pt x="1337057" y="133705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3" name="Google Shape;613;p30"/>
              <p:cNvSpPr/>
              <p:nvPr/>
            </p:nvSpPr>
            <p:spPr>
              <a:xfrm rot="-8099720">
                <a:off x="-33841" y="844997"/>
                <a:ext cx="1250869" cy="1250869"/>
              </a:xfrm>
              <a:custGeom>
                <a:rect b="b" l="l" r="r" t="t"/>
                <a:pathLst>
                  <a:path extrusionOk="0" h="1250869" w="1250869">
                    <a:moveTo>
                      <a:pt x="1250869" y="1250869"/>
                    </a:moveTo>
                    <a:lnTo>
                      <a:pt x="0" y="0"/>
                    </a:lnTo>
                    <a:lnTo>
                      <a:pt x="40825" y="0"/>
                    </a:lnTo>
                    <a:lnTo>
                      <a:pt x="1250869" y="1210042"/>
                    </a:lnTo>
                    <a:lnTo>
                      <a:pt x="1250869" y="125086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4" name="Google Shape;614;p30"/>
              <p:cNvSpPr/>
              <p:nvPr/>
            </p:nvSpPr>
            <p:spPr>
              <a:xfrm rot="-8099720">
                <a:off x="-51857" y="888486"/>
                <a:ext cx="1165814" cy="1164680"/>
              </a:xfrm>
              <a:custGeom>
                <a:rect b="b" l="l" r="r" t="t"/>
                <a:pathLst>
                  <a:path extrusionOk="0" h="1164680" w="1165814">
                    <a:moveTo>
                      <a:pt x="1164680" y="1164680"/>
                    </a:moveTo>
                    <a:lnTo>
                      <a:pt x="0" y="1"/>
                    </a:lnTo>
                    <a:lnTo>
                      <a:pt x="40825" y="0"/>
                    </a:lnTo>
                    <a:lnTo>
                      <a:pt x="1165814" y="1123854"/>
                    </a:lnTo>
                    <a:lnTo>
                      <a:pt x="1164680" y="1123854"/>
                    </a:lnTo>
                    <a:lnTo>
                      <a:pt x="1164680" y="116468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5" name="Google Shape;615;p30"/>
              <p:cNvSpPr/>
              <p:nvPr/>
            </p:nvSpPr>
            <p:spPr>
              <a:xfrm rot="-8099720">
                <a:off x="-69307" y="930608"/>
                <a:ext cx="1079626" cy="1079626"/>
              </a:xfrm>
              <a:custGeom>
                <a:rect b="b" l="l" r="r" t="t"/>
                <a:pathLst>
                  <a:path extrusionOk="0" h="1079626" w="1079626">
                    <a:moveTo>
                      <a:pt x="1079626" y="1079626"/>
                    </a:moveTo>
                    <a:lnTo>
                      <a:pt x="0" y="1"/>
                    </a:lnTo>
                    <a:lnTo>
                      <a:pt x="40826" y="0"/>
                    </a:lnTo>
                    <a:lnTo>
                      <a:pt x="1079626" y="1038800"/>
                    </a:lnTo>
                    <a:lnTo>
                      <a:pt x="1079626" y="107962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6" name="Google Shape;616;p30"/>
              <p:cNvSpPr/>
              <p:nvPr/>
            </p:nvSpPr>
            <p:spPr>
              <a:xfrm rot="-8099720">
                <a:off x="-87157" y="973697"/>
                <a:ext cx="993437" cy="993438"/>
              </a:xfrm>
              <a:custGeom>
                <a:rect b="b" l="l" r="r" t="t"/>
                <a:pathLst>
                  <a:path extrusionOk="0" h="993438" w="993437">
                    <a:moveTo>
                      <a:pt x="993437" y="993438"/>
                    </a:moveTo>
                    <a:lnTo>
                      <a:pt x="0" y="0"/>
                    </a:lnTo>
                    <a:lnTo>
                      <a:pt x="40825" y="1"/>
                    </a:lnTo>
                    <a:lnTo>
                      <a:pt x="993437" y="952612"/>
                    </a:lnTo>
                    <a:lnTo>
                      <a:pt x="993437" y="99343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7" name="Google Shape;617;p30"/>
              <p:cNvSpPr/>
              <p:nvPr/>
            </p:nvSpPr>
            <p:spPr>
              <a:xfrm rot="-8099720">
                <a:off x="-105173" y="1017188"/>
                <a:ext cx="908383" cy="907248"/>
              </a:xfrm>
              <a:custGeom>
                <a:rect b="b" l="l" r="r" t="t"/>
                <a:pathLst>
                  <a:path extrusionOk="0" h="907248" w="908383">
                    <a:moveTo>
                      <a:pt x="907249" y="907248"/>
                    </a:moveTo>
                    <a:lnTo>
                      <a:pt x="0" y="0"/>
                    </a:lnTo>
                    <a:lnTo>
                      <a:pt x="40827" y="0"/>
                    </a:lnTo>
                    <a:lnTo>
                      <a:pt x="908383" y="866422"/>
                    </a:lnTo>
                    <a:lnTo>
                      <a:pt x="907249" y="866422"/>
                    </a:lnTo>
                    <a:lnTo>
                      <a:pt x="907249" y="90724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8" name="Google Shape;618;p30"/>
              <p:cNvSpPr/>
              <p:nvPr/>
            </p:nvSpPr>
            <p:spPr>
              <a:xfrm rot="-8099720">
                <a:off x="-123024" y="1060277"/>
                <a:ext cx="822195" cy="821061"/>
              </a:xfrm>
              <a:custGeom>
                <a:rect b="b" l="l" r="r" t="t"/>
                <a:pathLst>
                  <a:path extrusionOk="0" h="821061" w="822195">
                    <a:moveTo>
                      <a:pt x="821060" y="821061"/>
                    </a:moveTo>
                    <a:lnTo>
                      <a:pt x="0" y="0"/>
                    </a:lnTo>
                    <a:lnTo>
                      <a:pt x="40826" y="1"/>
                    </a:lnTo>
                    <a:lnTo>
                      <a:pt x="822195" y="780235"/>
                    </a:lnTo>
                    <a:lnTo>
                      <a:pt x="821060" y="780235"/>
                    </a:lnTo>
                    <a:lnTo>
                      <a:pt x="821060" y="82106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19" name="Google Shape;619;p30"/>
              <p:cNvSpPr/>
              <p:nvPr/>
            </p:nvSpPr>
            <p:spPr>
              <a:xfrm rot="-8099720">
                <a:off x="-140475" y="1102398"/>
                <a:ext cx="736006" cy="736005"/>
              </a:xfrm>
              <a:custGeom>
                <a:rect b="b" l="l" r="r" t="t"/>
                <a:pathLst>
                  <a:path extrusionOk="0" h="736005" w="736006">
                    <a:moveTo>
                      <a:pt x="736005" y="736005"/>
                    </a:moveTo>
                    <a:lnTo>
                      <a:pt x="0" y="0"/>
                    </a:lnTo>
                    <a:lnTo>
                      <a:pt x="40826" y="0"/>
                    </a:lnTo>
                    <a:lnTo>
                      <a:pt x="736006" y="695179"/>
                    </a:lnTo>
                    <a:lnTo>
                      <a:pt x="736005" y="73600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20" name="Google Shape;620;p30"/>
              <p:cNvSpPr/>
              <p:nvPr/>
            </p:nvSpPr>
            <p:spPr>
              <a:xfrm rot="-8099720">
                <a:off x="-158323" y="1145488"/>
                <a:ext cx="649817" cy="649817"/>
              </a:xfrm>
              <a:custGeom>
                <a:rect b="b" l="l" r="r" t="t"/>
                <a:pathLst>
                  <a:path extrusionOk="0" h="649817" w="649817">
                    <a:moveTo>
                      <a:pt x="649817" y="649817"/>
                    </a:moveTo>
                    <a:lnTo>
                      <a:pt x="0" y="0"/>
                    </a:lnTo>
                    <a:lnTo>
                      <a:pt x="40826" y="0"/>
                    </a:lnTo>
                    <a:lnTo>
                      <a:pt x="649817" y="608990"/>
                    </a:lnTo>
                    <a:lnTo>
                      <a:pt x="649817" y="649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21" name="Google Shape;621;p30"/>
              <p:cNvSpPr/>
              <p:nvPr/>
            </p:nvSpPr>
            <p:spPr>
              <a:xfrm rot="-8099720">
                <a:off x="-176338" y="1188978"/>
                <a:ext cx="564761" cy="563628"/>
              </a:xfrm>
              <a:custGeom>
                <a:rect b="b" l="l" r="r" t="t"/>
                <a:pathLst>
                  <a:path extrusionOk="0" h="563628" w="564761">
                    <a:moveTo>
                      <a:pt x="563628" y="563628"/>
                    </a:moveTo>
                    <a:lnTo>
                      <a:pt x="0" y="0"/>
                    </a:lnTo>
                    <a:lnTo>
                      <a:pt x="40826" y="0"/>
                    </a:lnTo>
                    <a:lnTo>
                      <a:pt x="564761" y="522802"/>
                    </a:lnTo>
                    <a:lnTo>
                      <a:pt x="563629" y="522802"/>
                    </a:lnTo>
                    <a:lnTo>
                      <a:pt x="563628" y="5636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22" name="Google Shape;622;p30"/>
              <p:cNvSpPr/>
              <p:nvPr/>
            </p:nvSpPr>
            <p:spPr>
              <a:xfrm rot="-8099720">
                <a:off x="-194190" y="1232066"/>
                <a:ext cx="478574" cy="477440"/>
              </a:xfrm>
              <a:custGeom>
                <a:rect b="b" l="l" r="r" t="t"/>
                <a:pathLst>
                  <a:path extrusionOk="0" h="477440" w="478574">
                    <a:moveTo>
                      <a:pt x="478574" y="477440"/>
                    </a:moveTo>
                    <a:lnTo>
                      <a:pt x="0" y="0"/>
                    </a:lnTo>
                    <a:lnTo>
                      <a:pt x="40826" y="0"/>
                    </a:lnTo>
                    <a:lnTo>
                      <a:pt x="478573" y="437747"/>
                    </a:lnTo>
                    <a:lnTo>
                      <a:pt x="478574" y="4774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23" name="Google Shape;623;p30"/>
              <p:cNvSpPr/>
              <p:nvPr/>
            </p:nvSpPr>
            <p:spPr>
              <a:xfrm>
                <a:off x="2202360" y="6829131"/>
                <a:ext cx="918980" cy="28869"/>
              </a:xfrm>
              <a:custGeom>
                <a:rect b="b" l="l" r="r" t="t"/>
                <a:pathLst>
                  <a:path extrusionOk="0" h="28869" w="918980">
                    <a:moveTo>
                      <a:pt x="0" y="0"/>
                    </a:moveTo>
                    <a:lnTo>
                      <a:pt x="918980" y="0"/>
                    </a:lnTo>
                    <a:lnTo>
                      <a:pt x="890112" y="28868"/>
                    </a:lnTo>
                    <a:lnTo>
                      <a:pt x="28869"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24" name="Google Shape;624;p30"/>
              <p:cNvSpPr/>
              <p:nvPr/>
            </p:nvSpPr>
            <p:spPr>
              <a:xfrm>
                <a:off x="1089323" y="5806086"/>
                <a:ext cx="30139" cy="1051915"/>
              </a:xfrm>
              <a:custGeom>
                <a:rect b="b" l="l" r="r" t="t"/>
                <a:pathLst>
                  <a:path extrusionOk="0" h="1051915" w="30139">
                    <a:moveTo>
                      <a:pt x="28833" y="0"/>
                    </a:moveTo>
                    <a:lnTo>
                      <a:pt x="30139" y="1051915"/>
                    </a:lnTo>
                    <a:lnTo>
                      <a:pt x="1271" y="1051915"/>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25" name="Google Shape;625;p30"/>
              <p:cNvSpPr/>
              <p:nvPr/>
            </p:nvSpPr>
            <p:spPr>
              <a:xfrm>
                <a:off x="1028453" y="5867106"/>
                <a:ext cx="30064" cy="990894"/>
              </a:xfrm>
              <a:custGeom>
                <a:rect b="b" l="l" r="r" t="t"/>
                <a:pathLst>
                  <a:path extrusionOk="0" h="990894" w="30064">
                    <a:moveTo>
                      <a:pt x="28833" y="0"/>
                    </a:moveTo>
                    <a:lnTo>
                      <a:pt x="30064" y="990894"/>
                    </a:lnTo>
                    <a:lnTo>
                      <a:pt x="1195" y="990894"/>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26" name="Google Shape;626;p30"/>
              <p:cNvSpPr/>
              <p:nvPr/>
            </p:nvSpPr>
            <p:spPr>
              <a:xfrm>
                <a:off x="967584" y="5928926"/>
                <a:ext cx="30790" cy="929074"/>
              </a:xfrm>
              <a:custGeom>
                <a:rect b="b" l="l" r="r" t="t"/>
                <a:pathLst>
                  <a:path extrusionOk="0" h="929074" w="30790">
                    <a:moveTo>
                      <a:pt x="29636" y="0"/>
                    </a:moveTo>
                    <a:lnTo>
                      <a:pt x="30790" y="929074"/>
                    </a:lnTo>
                    <a:lnTo>
                      <a:pt x="1401" y="929074"/>
                    </a:lnTo>
                    <a:lnTo>
                      <a:pt x="0" y="28104"/>
                    </a:lnTo>
                    <a:lnTo>
                      <a:pt x="803" y="28905"/>
                    </a:lnTo>
                    <a:lnTo>
                      <a:pt x="2963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27" name="Google Shape;627;p30"/>
              <p:cNvSpPr/>
              <p:nvPr/>
            </p:nvSpPr>
            <p:spPr>
              <a:xfrm>
                <a:off x="906717" y="5989948"/>
                <a:ext cx="30713" cy="868053"/>
              </a:xfrm>
              <a:custGeom>
                <a:rect b="b" l="l" r="r" t="t"/>
                <a:pathLst>
                  <a:path extrusionOk="0" h="868053" w="30713">
                    <a:moveTo>
                      <a:pt x="29635" y="0"/>
                    </a:moveTo>
                    <a:lnTo>
                      <a:pt x="30713" y="868053"/>
                    </a:lnTo>
                    <a:lnTo>
                      <a:pt x="1319" y="868053"/>
                    </a:lnTo>
                    <a:lnTo>
                      <a:pt x="0" y="28103"/>
                    </a:lnTo>
                    <a:lnTo>
                      <a:pt x="802" y="28904"/>
                    </a:lnTo>
                    <a:lnTo>
                      <a:pt x="2963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28" name="Google Shape;628;p30"/>
              <p:cNvSpPr/>
              <p:nvPr/>
            </p:nvSpPr>
            <p:spPr>
              <a:xfrm>
                <a:off x="846647" y="6049364"/>
                <a:ext cx="29838" cy="808636"/>
              </a:xfrm>
              <a:custGeom>
                <a:rect b="b" l="l" r="r" t="t"/>
                <a:pathLst>
                  <a:path extrusionOk="0" h="808636" w="29838">
                    <a:moveTo>
                      <a:pt x="28833" y="0"/>
                    </a:moveTo>
                    <a:lnTo>
                      <a:pt x="29838" y="808636"/>
                    </a:lnTo>
                    <a:lnTo>
                      <a:pt x="969" y="808636"/>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29" name="Google Shape;629;p30"/>
              <p:cNvSpPr/>
              <p:nvPr/>
            </p:nvSpPr>
            <p:spPr>
              <a:xfrm>
                <a:off x="785780" y="6110384"/>
                <a:ext cx="29761" cy="747617"/>
              </a:xfrm>
              <a:custGeom>
                <a:rect b="b" l="l" r="r" t="t"/>
                <a:pathLst>
                  <a:path extrusionOk="0" h="747617" w="29761">
                    <a:moveTo>
                      <a:pt x="28832" y="0"/>
                    </a:moveTo>
                    <a:lnTo>
                      <a:pt x="29761" y="747617"/>
                    </a:lnTo>
                    <a:lnTo>
                      <a:pt x="893" y="747617"/>
                    </a:lnTo>
                    <a:lnTo>
                      <a:pt x="0" y="28905"/>
                    </a:lnTo>
                    <a:lnTo>
                      <a:pt x="2883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30" name="Google Shape;630;p30"/>
              <p:cNvSpPr/>
              <p:nvPr/>
            </p:nvSpPr>
            <p:spPr>
              <a:xfrm>
                <a:off x="724911" y="6172206"/>
                <a:ext cx="30487" cy="685795"/>
              </a:xfrm>
              <a:custGeom>
                <a:rect b="b" l="l" r="r" t="t"/>
                <a:pathLst>
                  <a:path extrusionOk="0" h="685795" w="30487">
                    <a:moveTo>
                      <a:pt x="29635" y="0"/>
                    </a:moveTo>
                    <a:lnTo>
                      <a:pt x="30487" y="685795"/>
                    </a:lnTo>
                    <a:lnTo>
                      <a:pt x="1071" y="685795"/>
                    </a:lnTo>
                    <a:lnTo>
                      <a:pt x="0" y="28103"/>
                    </a:lnTo>
                    <a:lnTo>
                      <a:pt x="803" y="28904"/>
                    </a:lnTo>
                    <a:lnTo>
                      <a:pt x="2963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31" name="Google Shape;631;p30"/>
              <p:cNvSpPr/>
              <p:nvPr/>
            </p:nvSpPr>
            <p:spPr>
              <a:xfrm>
                <a:off x="664843" y="6231622"/>
                <a:ext cx="29611" cy="626379"/>
              </a:xfrm>
              <a:custGeom>
                <a:rect b="b" l="l" r="r" t="t"/>
                <a:pathLst>
                  <a:path extrusionOk="0" h="626379" w="29611">
                    <a:moveTo>
                      <a:pt x="28833" y="0"/>
                    </a:moveTo>
                    <a:lnTo>
                      <a:pt x="29611" y="626379"/>
                    </a:lnTo>
                    <a:lnTo>
                      <a:pt x="742" y="626379"/>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32" name="Google Shape;632;p30"/>
              <p:cNvSpPr/>
              <p:nvPr/>
            </p:nvSpPr>
            <p:spPr>
              <a:xfrm>
                <a:off x="603974" y="6292642"/>
                <a:ext cx="29535" cy="565359"/>
              </a:xfrm>
              <a:custGeom>
                <a:rect b="b" l="l" r="r" t="t"/>
                <a:pathLst>
                  <a:path extrusionOk="0" h="565359" w="29535">
                    <a:moveTo>
                      <a:pt x="28833" y="0"/>
                    </a:moveTo>
                    <a:lnTo>
                      <a:pt x="29535" y="565359"/>
                    </a:lnTo>
                    <a:lnTo>
                      <a:pt x="666" y="565359"/>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33" name="Google Shape;633;p30"/>
              <p:cNvSpPr/>
              <p:nvPr/>
            </p:nvSpPr>
            <p:spPr>
              <a:xfrm>
                <a:off x="543104" y="6353662"/>
                <a:ext cx="29460" cy="504339"/>
              </a:xfrm>
              <a:custGeom>
                <a:rect b="b" l="l" r="r" t="t"/>
                <a:pathLst>
                  <a:path extrusionOk="0" h="504339" w="29460">
                    <a:moveTo>
                      <a:pt x="28833" y="0"/>
                    </a:moveTo>
                    <a:lnTo>
                      <a:pt x="29460" y="504339"/>
                    </a:lnTo>
                    <a:lnTo>
                      <a:pt x="591" y="504339"/>
                    </a:lnTo>
                    <a:lnTo>
                      <a:pt x="0" y="28905"/>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34" name="Google Shape;634;p30"/>
              <p:cNvSpPr/>
              <p:nvPr/>
            </p:nvSpPr>
            <p:spPr>
              <a:xfrm>
                <a:off x="482237" y="6415482"/>
                <a:ext cx="30185" cy="442518"/>
              </a:xfrm>
              <a:custGeom>
                <a:rect b="b" l="l" r="r" t="t"/>
                <a:pathLst>
                  <a:path extrusionOk="0" h="442518" w="30185">
                    <a:moveTo>
                      <a:pt x="29635" y="0"/>
                    </a:moveTo>
                    <a:lnTo>
                      <a:pt x="30185" y="442518"/>
                    </a:lnTo>
                    <a:lnTo>
                      <a:pt x="724" y="442518"/>
                    </a:lnTo>
                    <a:lnTo>
                      <a:pt x="0" y="28104"/>
                    </a:lnTo>
                    <a:lnTo>
                      <a:pt x="803" y="28905"/>
                    </a:lnTo>
                    <a:lnTo>
                      <a:pt x="2963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35" name="Google Shape;635;p30"/>
              <p:cNvSpPr/>
              <p:nvPr/>
            </p:nvSpPr>
            <p:spPr>
              <a:xfrm>
                <a:off x="422168" y="6474900"/>
                <a:ext cx="29308" cy="383101"/>
              </a:xfrm>
              <a:custGeom>
                <a:rect b="b" l="l" r="r" t="t"/>
                <a:pathLst>
                  <a:path extrusionOk="0" h="383101" w="29308">
                    <a:moveTo>
                      <a:pt x="28832" y="0"/>
                    </a:moveTo>
                    <a:lnTo>
                      <a:pt x="29308" y="383101"/>
                    </a:lnTo>
                    <a:lnTo>
                      <a:pt x="440" y="383101"/>
                    </a:lnTo>
                    <a:lnTo>
                      <a:pt x="0" y="28904"/>
                    </a:lnTo>
                    <a:lnTo>
                      <a:pt x="2883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36" name="Google Shape;636;p30"/>
              <p:cNvSpPr/>
              <p:nvPr/>
            </p:nvSpPr>
            <p:spPr>
              <a:xfrm>
                <a:off x="361300" y="6535920"/>
                <a:ext cx="29233" cy="322081"/>
              </a:xfrm>
              <a:custGeom>
                <a:rect b="b" l="l" r="r" t="t"/>
                <a:pathLst>
                  <a:path extrusionOk="0" h="322081" w="29233">
                    <a:moveTo>
                      <a:pt x="28833" y="0"/>
                    </a:moveTo>
                    <a:lnTo>
                      <a:pt x="29233" y="322081"/>
                    </a:lnTo>
                    <a:lnTo>
                      <a:pt x="364" y="322081"/>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37" name="Google Shape;637;p30"/>
              <p:cNvSpPr/>
              <p:nvPr/>
            </p:nvSpPr>
            <p:spPr>
              <a:xfrm>
                <a:off x="300431" y="6597740"/>
                <a:ext cx="29959" cy="260260"/>
              </a:xfrm>
              <a:custGeom>
                <a:rect b="b" l="l" r="r" t="t"/>
                <a:pathLst>
                  <a:path extrusionOk="0" h="260260" w="29959">
                    <a:moveTo>
                      <a:pt x="29636" y="0"/>
                    </a:moveTo>
                    <a:lnTo>
                      <a:pt x="29959" y="260260"/>
                    </a:lnTo>
                    <a:lnTo>
                      <a:pt x="440" y="260260"/>
                    </a:lnTo>
                    <a:lnTo>
                      <a:pt x="0" y="28104"/>
                    </a:lnTo>
                    <a:lnTo>
                      <a:pt x="803" y="28904"/>
                    </a:lnTo>
                    <a:lnTo>
                      <a:pt x="2963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38" name="Google Shape;638;p30"/>
              <p:cNvSpPr/>
              <p:nvPr/>
            </p:nvSpPr>
            <p:spPr>
              <a:xfrm>
                <a:off x="239562" y="6658760"/>
                <a:ext cx="29882" cy="199240"/>
              </a:xfrm>
              <a:custGeom>
                <a:rect b="b" l="l" r="r" t="t"/>
                <a:pathLst>
                  <a:path extrusionOk="0" h="199240" w="29882">
                    <a:moveTo>
                      <a:pt x="29635" y="0"/>
                    </a:moveTo>
                    <a:lnTo>
                      <a:pt x="29882" y="199240"/>
                    </a:lnTo>
                    <a:lnTo>
                      <a:pt x="337" y="199240"/>
                    </a:lnTo>
                    <a:lnTo>
                      <a:pt x="0" y="28103"/>
                    </a:lnTo>
                    <a:lnTo>
                      <a:pt x="803" y="28904"/>
                    </a:lnTo>
                    <a:lnTo>
                      <a:pt x="2963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39" name="Google Shape;639;p30"/>
              <p:cNvSpPr/>
              <p:nvPr/>
            </p:nvSpPr>
            <p:spPr>
              <a:xfrm>
                <a:off x="179494" y="6718178"/>
                <a:ext cx="29006" cy="139823"/>
              </a:xfrm>
              <a:custGeom>
                <a:rect b="b" l="l" r="r" t="t"/>
                <a:pathLst>
                  <a:path extrusionOk="0" h="139823" w="29006">
                    <a:moveTo>
                      <a:pt x="28832" y="0"/>
                    </a:moveTo>
                    <a:lnTo>
                      <a:pt x="29006" y="139823"/>
                    </a:lnTo>
                    <a:lnTo>
                      <a:pt x="138" y="139823"/>
                    </a:lnTo>
                    <a:lnTo>
                      <a:pt x="0" y="28904"/>
                    </a:lnTo>
                    <a:lnTo>
                      <a:pt x="2883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40" name="Google Shape;640;p30"/>
              <p:cNvSpPr/>
              <p:nvPr/>
            </p:nvSpPr>
            <p:spPr>
              <a:xfrm>
                <a:off x="118626" y="6779198"/>
                <a:ext cx="28931" cy="78803"/>
              </a:xfrm>
              <a:custGeom>
                <a:rect b="b" l="l" r="r" t="t"/>
                <a:pathLst>
                  <a:path extrusionOk="0" h="78803" w="28931">
                    <a:moveTo>
                      <a:pt x="28833" y="0"/>
                    </a:moveTo>
                    <a:lnTo>
                      <a:pt x="28931" y="78803"/>
                    </a:lnTo>
                    <a:lnTo>
                      <a:pt x="62" y="78803"/>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41" name="Google Shape;641;p30"/>
              <p:cNvSpPr/>
              <p:nvPr/>
            </p:nvSpPr>
            <p:spPr>
              <a:xfrm>
                <a:off x="70452" y="6841018"/>
                <a:ext cx="16961" cy="16982"/>
              </a:xfrm>
              <a:custGeom>
                <a:rect b="b" l="l" r="r" t="t"/>
                <a:pathLst>
                  <a:path extrusionOk="0" h="16982" w="16961">
                    <a:moveTo>
                      <a:pt x="16940" y="0"/>
                    </a:moveTo>
                    <a:lnTo>
                      <a:pt x="16961" y="16982"/>
                    </a:lnTo>
                    <a:lnTo>
                      <a:pt x="0" y="16982"/>
                    </a:lnTo>
                    <a:lnTo>
                      <a:pt x="1694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sp>
        <p:nvSpPr>
          <p:cNvPr id="642" name="Google Shape;642;p30"/>
          <p:cNvSpPr txBox="1"/>
          <p:nvPr>
            <p:ph idx="1" type="body"/>
          </p:nvPr>
        </p:nvSpPr>
        <p:spPr>
          <a:xfrm>
            <a:off x="4932208" y="1818208"/>
            <a:ext cx="6336792" cy="539812"/>
          </a:xfrm>
          <a:prstGeom prst="rect">
            <a:avLst/>
          </a:prstGeom>
          <a:noFill/>
          <a:ln>
            <a:noFill/>
          </a:ln>
        </p:spPr>
        <p:txBody>
          <a:bodyPr anchorCtr="0" anchor="t" bIns="45700" lIns="91425" spcFirstLastPara="1" rIns="91425" wrap="square" tIns="45700">
            <a:normAutofit/>
          </a:bodyPr>
          <a:lstStyle>
            <a:lvl1pPr indent="-228600" lvl="0" marL="457200" algn="l">
              <a:lnSpc>
                <a:spcPct val="133333"/>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3" name="Google Shape;643;p30"/>
          <p:cNvSpPr txBox="1"/>
          <p:nvPr>
            <p:ph idx="2" type="body"/>
          </p:nvPr>
        </p:nvSpPr>
        <p:spPr>
          <a:xfrm>
            <a:off x="4937760" y="2606040"/>
            <a:ext cx="6339840" cy="3657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4" name="Google Shape;644;p30"/>
          <p:cNvSpPr txBox="1"/>
          <p:nvPr>
            <p:ph idx="3" type="body"/>
          </p:nvPr>
        </p:nvSpPr>
        <p:spPr>
          <a:xfrm>
            <a:off x="4937760" y="2907792"/>
            <a:ext cx="6336792" cy="640080"/>
          </a:xfrm>
          <a:prstGeom prst="rect">
            <a:avLst/>
          </a:prstGeom>
          <a:noFill/>
          <a:ln>
            <a:noFill/>
          </a:ln>
        </p:spPr>
        <p:txBody>
          <a:bodyPr anchorCtr="0" anchor="t" bIns="45700" lIns="91425" spcFirstLastPara="1" rIns="91425" wrap="square" tIns="45700">
            <a:normAutofit/>
          </a:bodyPr>
          <a:lstStyle>
            <a:lvl1pPr indent="-228600" lvl="0" marL="457200" algn="l">
              <a:lnSpc>
                <a:spcPct val="171428"/>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5" name="Google Shape;645;p30"/>
          <p:cNvSpPr txBox="1"/>
          <p:nvPr>
            <p:ph idx="4" type="body"/>
          </p:nvPr>
        </p:nvSpPr>
        <p:spPr>
          <a:xfrm>
            <a:off x="4937760" y="3895344"/>
            <a:ext cx="6339840" cy="3657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6" name="Google Shape;646;p30"/>
          <p:cNvSpPr txBox="1"/>
          <p:nvPr>
            <p:ph idx="5" type="body"/>
          </p:nvPr>
        </p:nvSpPr>
        <p:spPr>
          <a:xfrm>
            <a:off x="4937760" y="4206240"/>
            <a:ext cx="6336792" cy="640080"/>
          </a:xfrm>
          <a:prstGeom prst="rect">
            <a:avLst/>
          </a:prstGeom>
          <a:noFill/>
          <a:ln>
            <a:noFill/>
          </a:ln>
        </p:spPr>
        <p:txBody>
          <a:bodyPr anchorCtr="0" anchor="t" bIns="45700" lIns="91425" spcFirstLastPara="1" rIns="91425" wrap="square" tIns="45700">
            <a:normAutofit/>
          </a:bodyPr>
          <a:lstStyle>
            <a:lvl1pPr indent="-228600" lvl="0" marL="457200" algn="l">
              <a:lnSpc>
                <a:spcPct val="171428"/>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7" name="Google Shape;647;p30"/>
          <p:cNvSpPr txBox="1"/>
          <p:nvPr>
            <p:ph idx="6" type="body"/>
          </p:nvPr>
        </p:nvSpPr>
        <p:spPr>
          <a:xfrm>
            <a:off x="4933747" y="5221224"/>
            <a:ext cx="6339840" cy="3657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8" name="Google Shape;648;p30"/>
          <p:cNvSpPr txBox="1"/>
          <p:nvPr>
            <p:ph idx="7" type="body"/>
          </p:nvPr>
        </p:nvSpPr>
        <p:spPr>
          <a:xfrm>
            <a:off x="4933747" y="5541264"/>
            <a:ext cx="6336792" cy="640080"/>
          </a:xfrm>
          <a:prstGeom prst="rect">
            <a:avLst/>
          </a:prstGeom>
          <a:noFill/>
          <a:ln>
            <a:noFill/>
          </a:ln>
        </p:spPr>
        <p:txBody>
          <a:bodyPr anchorCtr="0" anchor="t" bIns="45700" lIns="91425" spcFirstLastPara="1" rIns="91425" wrap="square" tIns="45700">
            <a:normAutofit/>
          </a:bodyPr>
          <a:lstStyle>
            <a:lvl1pPr indent="-228600" lvl="0" marL="457200" algn="l">
              <a:lnSpc>
                <a:spcPct val="171428"/>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9" name="Google Shape;649;p30"/>
          <p:cNvSpPr txBox="1"/>
          <p:nvPr>
            <p:ph idx="10" type="dt"/>
          </p:nvPr>
        </p:nvSpPr>
        <p:spPr>
          <a:xfrm>
            <a:off x="4937760"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0" name="Google Shape;650;p30"/>
          <p:cNvSpPr txBox="1"/>
          <p:nvPr>
            <p:ph idx="11" type="ftr"/>
          </p:nvPr>
        </p:nvSpPr>
        <p:spPr>
          <a:xfrm>
            <a:off x="7436167"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1" name="Google Shape;651;p30"/>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rgbClr val="3F3F3F"/>
                </a:solidFill>
                <a:latin typeface="Avenir"/>
                <a:ea typeface="Avenir"/>
                <a:cs typeface="Avenir"/>
                <a:sym typeface="Avenir"/>
              </a:defRPr>
            </a:lvl1pPr>
            <a:lvl2pPr indent="0" lvl="1" marL="0" algn="r">
              <a:spcBef>
                <a:spcPts val="0"/>
              </a:spcBef>
              <a:buNone/>
              <a:defRPr sz="1000">
                <a:solidFill>
                  <a:srgbClr val="3F3F3F"/>
                </a:solidFill>
                <a:latin typeface="Avenir"/>
                <a:ea typeface="Avenir"/>
                <a:cs typeface="Avenir"/>
                <a:sym typeface="Avenir"/>
              </a:defRPr>
            </a:lvl2pPr>
            <a:lvl3pPr indent="0" lvl="2" marL="0" algn="r">
              <a:spcBef>
                <a:spcPts val="0"/>
              </a:spcBef>
              <a:buNone/>
              <a:defRPr sz="1000">
                <a:solidFill>
                  <a:srgbClr val="3F3F3F"/>
                </a:solidFill>
                <a:latin typeface="Avenir"/>
                <a:ea typeface="Avenir"/>
                <a:cs typeface="Avenir"/>
                <a:sym typeface="Avenir"/>
              </a:defRPr>
            </a:lvl3pPr>
            <a:lvl4pPr indent="0" lvl="3" marL="0" algn="r">
              <a:spcBef>
                <a:spcPts val="0"/>
              </a:spcBef>
              <a:buNone/>
              <a:defRPr sz="1000">
                <a:solidFill>
                  <a:srgbClr val="3F3F3F"/>
                </a:solidFill>
                <a:latin typeface="Avenir"/>
                <a:ea typeface="Avenir"/>
                <a:cs typeface="Avenir"/>
                <a:sym typeface="Avenir"/>
              </a:defRPr>
            </a:lvl4pPr>
            <a:lvl5pPr indent="0" lvl="4" marL="0" algn="r">
              <a:spcBef>
                <a:spcPts val="0"/>
              </a:spcBef>
              <a:buNone/>
              <a:defRPr sz="1000">
                <a:solidFill>
                  <a:srgbClr val="3F3F3F"/>
                </a:solidFill>
                <a:latin typeface="Avenir"/>
                <a:ea typeface="Avenir"/>
                <a:cs typeface="Avenir"/>
                <a:sym typeface="Avenir"/>
              </a:defRPr>
            </a:lvl5pPr>
            <a:lvl6pPr indent="0" lvl="5" marL="0" algn="r">
              <a:spcBef>
                <a:spcPts val="0"/>
              </a:spcBef>
              <a:buNone/>
              <a:defRPr sz="1000">
                <a:solidFill>
                  <a:srgbClr val="3F3F3F"/>
                </a:solidFill>
                <a:latin typeface="Avenir"/>
                <a:ea typeface="Avenir"/>
                <a:cs typeface="Avenir"/>
                <a:sym typeface="Avenir"/>
              </a:defRPr>
            </a:lvl6pPr>
            <a:lvl7pPr indent="0" lvl="6" marL="0" algn="r">
              <a:spcBef>
                <a:spcPts val="0"/>
              </a:spcBef>
              <a:buNone/>
              <a:defRPr sz="1000">
                <a:solidFill>
                  <a:srgbClr val="3F3F3F"/>
                </a:solidFill>
                <a:latin typeface="Avenir"/>
                <a:ea typeface="Avenir"/>
                <a:cs typeface="Avenir"/>
                <a:sym typeface="Avenir"/>
              </a:defRPr>
            </a:lvl7pPr>
            <a:lvl8pPr indent="0" lvl="7" marL="0" algn="r">
              <a:spcBef>
                <a:spcPts val="0"/>
              </a:spcBef>
              <a:buNone/>
              <a:defRPr sz="1000">
                <a:solidFill>
                  <a:srgbClr val="3F3F3F"/>
                </a:solidFill>
                <a:latin typeface="Avenir"/>
                <a:ea typeface="Avenir"/>
                <a:cs typeface="Avenir"/>
                <a:sym typeface="Avenir"/>
              </a:defRPr>
            </a:lvl8pPr>
            <a:lvl9pPr indent="0" lvl="8" marL="0" algn="r">
              <a:spcBef>
                <a:spcPts val="0"/>
              </a:spcBef>
              <a:buNone/>
              <a:defRPr sz="1000">
                <a:solidFill>
                  <a:srgbClr val="3F3F3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52">
          <p15:clr>
            <a:srgbClr val="FBAE40"/>
          </p15:clr>
        </p15:guide>
        <p15:guide id="2" pos="7104">
          <p15:clr>
            <a:srgbClr val="FBAE40"/>
          </p15:clr>
        </p15:guide>
        <p15:guide id="3" pos="739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with subtitle">
  <p:cSld name="Comparison with subtitle">
    <p:bg>
      <p:bgPr>
        <a:solidFill>
          <a:schemeClr val="dk2"/>
        </a:solidFill>
      </p:bgPr>
    </p:bg>
    <p:spTree>
      <p:nvGrpSpPr>
        <p:cNvPr id="652" name="Shape 652"/>
        <p:cNvGrpSpPr/>
        <p:nvPr/>
      </p:nvGrpSpPr>
      <p:grpSpPr>
        <a:xfrm>
          <a:off x="0" y="0"/>
          <a:ext cx="0" cy="0"/>
          <a:chOff x="0" y="0"/>
          <a:chExt cx="0" cy="0"/>
        </a:xfrm>
      </p:grpSpPr>
      <p:sp>
        <p:nvSpPr>
          <p:cNvPr id="653" name="Google Shape;653;p31"/>
          <p:cNvSpPr txBox="1"/>
          <p:nvPr>
            <p:ph type="title"/>
          </p:nvPr>
        </p:nvSpPr>
        <p:spPr>
          <a:xfrm>
            <a:off x="914400" y="896112"/>
            <a:ext cx="9124951"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4" name="Google Shape;654;p31"/>
          <p:cNvSpPr txBox="1"/>
          <p:nvPr>
            <p:ph idx="1" type="body"/>
          </p:nvPr>
        </p:nvSpPr>
        <p:spPr>
          <a:xfrm>
            <a:off x="914400" y="1595438"/>
            <a:ext cx="9124950" cy="6000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5" name="Google Shape;655;p31"/>
          <p:cNvSpPr txBox="1"/>
          <p:nvPr>
            <p:ph idx="2" type="body"/>
          </p:nvPr>
        </p:nvSpPr>
        <p:spPr>
          <a:xfrm>
            <a:off x="914400" y="2354580"/>
            <a:ext cx="4297679" cy="455295"/>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6" name="Google Shape;656;p31"/>
          <p:cNvSpPr txBox="1"/>
          <p:nvPr>
            <p:ph idx="3" type="body"/>
          </p:nvPr>
        </p:nvSpPr>
        <p:spPr>
          <a:xfrm>
            <a:off x="914400" y="2990850"/>
            <a:ext cx="4297680" cy="3105150"/>
          </a:xfrm>
          <a:prstGeom prst="rect">
            <a:avLst/>
          </a:prstGeom>
          <a:noFill/>
          <a:ln>
            <a:noFill/>
          </a:ln>
        </p:spPr>
        <p:txBody>
          <a:bodyPr anchorCtr="0" anchor="t" bIns="45700" lIns="91425" spcFirstLastPara="1" rIns="91425" wrap="square" tIns="45700">
            <a:normAutofit/>
          </a:bodyPr>
          <a:lstStyle>
            <a:lvl1pPr indent="-330200" lvl="0" marL="457200" algn="l">
              <a:lnSpc>
                <a:spcPct val="125000"/>
              </a:lnSpc>
              <a:spcBef>
                <a:spcPts val="1000"/>
              </a:spcBef>
              <a:spcAft>
                <a:spcPts val="0"/>
              </a:spcAft>
              <a:buClr>
                <a:schemeClr val="dk1"/>
              </a:buClr>
              <a:buSzPts val="1600"/>
              <a:buChar char="•"/>
              <a:defRPr sz="1600"/>
            </a:lvl1pPr>
            <a:lvl2pPr indent="-330200" lvl="1" marL="914400" algn="l">
              <a:lnSpc>
                <a:spcPct val="125000"/>
              </a:lnSpc>
              <a:spcBef>
                <a:spcPts val="500"/>
              </a:spcBef>
              <a:spcAft>
                <a:spcPts val="0"/>
              </a:spcAft>
              <a:buClr>
                <a:schemeClr val="dk1"/>
              </a:buClr>
              <a:buSzPts val="1600"/>
              <a:buChar char="•"/>
              <a:defRPr sz="1600"/>
            </a:lvl2pPr>
            <a:lvl3pPr indent="-330200" lvl="2" marL="1371600" algn="l">
              <a:lnSpc>
                <a:spcPct val="125000"/>
              </a:lnSpc>
              <a:spcBef>
                <a:spcPts val="500"/>
              </a:spcBef>
              <a:spcAft>
                <a:spcPts val="0"/>
              </a:spcAft>
              <a:buClr>
                <a:schemeClr val="dk1"/>
              </a:buClr>
              <a:buSzPts val="1600"/>
              <a:buChar char="•"/>
              <a:defRPr sz="1600"/>
            </a:lvl3pPr>
            <a:lvl4pPr indent="-330200" lvl="3" marL="1828800" algn="l">
              <a:lnSpc>
                <a:spcPct val="125000"/>
              </a:lnSpc>
              <a:spcBef>
                <a:spcPts val="500"/>
              </a:spcBef>
              <a:spcAft>
                <a:spcPts val="0"/>
              </a:spcAft>
              <a:buClr>
                <a:schemeClr val="dk1"/>
              </a:buClr>
              <a:buSzPts val="1600"/>
              <a:buChar char="•"/>
              <a:defRPr sz="1600"/>
            </a:lvl4pPr>
            <a:lvl5pPr indent="-330200" lvl="4" marL="2286000" algn="l">
              <a:lnSpc>
                <a:spcPct val="125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7" name="Google Shape;657;p31"/>
          <p:cNvSpPr txBox="1"/>
          <p:nvPr>
            <p:ph idx="4" type="body"/>
          </p:nvPr>
        </p:nvSpPr>
        <p:spPr>
          <a:xfrm>
            <a:off x="6373368" y="2352675"/>
            <a:ext cx="4297680" cy="4572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8" name="Google Shape;658;p31"/>
          <p:cNvSpPr txBox="1"/>
          <p:nvPr>
            <p:ph idx="5" type="body"/>
          </p:nvPr>
        </p:nvSpPr>
        <p:spPr>
          <a:xfrm>
            <a:off x="6372225" y="2990850"/>
            <a:ext cx="4297680" cy="3105150"/>
          </a:xfrm>
          <a:prstGeom prst="rect">
            <a:avLst/>
          </a:prstGeom>
          <a:noFill/>
          <a:ln>
            <a:noFill/>
          </a:ln>
        </p:spPr>
        <p:txBody>
          <a:bodyPr anchorCtr="0" anchor="t" bIns="45700" lIns="91425" spcFirstLastPara="1" rIns="91425" wrap="square" tIns="45700">
            <a:normAutofit/>
          </a:bodyPr>
          <a:lstStyle>
            <a:lvl1pPr indent="-330200" lvl="0" marL="457200" algn="l">
              <a:lnSpc>
                <a:spcPct val="125000"/>
              </a:lnSpc>
              <a:spcBef>
                <a:spcPts val="1000"/>
              </a:spcBef>
              <a:spcAft>
                <a:spcPts val="0"/>
              </a:spcAft>
              <a:buClr>
                <a:schemeClr val="dk1"/>
              </a:buClr>
              <a:buSzPts val="1600"/>
              <a:buChar char="•"/>
              <a:defRPr sz="1600"/>
            </a:lvl1pPr>
            <a:lvl2pPr indent="-330200" lvl="1" marL="914400" algn="l">
              <a:lnSpc>
                <a:spcPct val="125000"/>
              </a:lnSpc>
              <a:spcBef>
                <a:spcPts val="500"/>
              </a:spcBef>
              <a:spcAft>
                <a:spcPts val="0"/>
              </a:spcAft>
              <a:buClr>
                <a:schemeClr val="dk1"/>
              </a:buClr>
              <a:buSzPts val="1600"/>
              <a:buChar char="•"/>
              <a:defRPr sz="1600"/>
            </a:lvl2pPr>
            <a:lvl3pPr indent="-330200" lvl="2" marL="1371600" algn="l">
              <a:lnSpc>
                <a:spcPct val="125000"/>
              </a:lnSpc>
              <a:spcBef>
                <a:spcPts val="500"/>
              </a:spcBef>
              <a:spcAft>
                <a:spcPts val="0"/>
              </a:spcAft>
              <a:buClr>
                <a:schemeClr val="dk1"/>
              </a:buClr>
              <a:buSzPts val="1600"/>
              <a:buChar char="•"/>
              <a:defRPr sz="1600"/>
            </a:lvl3pPr>
            <a:lvl4pPr indent="-330200" lvl="3" marL="1828800" algn="l">
              <a:lnSpc>
                <a:spcPct val="125000"/>
              </a:lnSpc>
              <a:spcBef>
                <a:spcPts val="500"/>
              </a:spcBef>
              <a:spcAft>
                <a:spcPts val="0"/>
              </a:spcAft>
              <a:buClr>
                <a:schemeClr val="dk1"/>
              </a:buClr>
              <a:buSzPts val="1600"/>
              <a:buChar char="•"/>
              <a:defRPr sz="1600"/>
            </a:lvl4pPr>
            <a:lvl5pPr indent="-330200" lvl="4" marL="2286000" algn="l">
              <a:lnSpc>
                <a:spcPct val="125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659" name="Google Shape;659;p31"/>
          <p:cNvGrpSpPr/>
          <p:nvPr/>
        </p:nvGrpSpPr>
        <p:grpSpPr>
          <a:xfrm>
            <a:off x="11239499" y="0"/>
            <a:ext cx="1015984" cy="6858000"/>
            <a:chOff x="11239499" y="0"/>
            <a:chExt cx="1015984" cy="6858000"/>
          </a:xfrm>
        </p:grpSpPr>
        <p:sp>
          <p:nvSpPr>
            <p:cNvPr id="660" name="Google Shape;660;p31"/>
            <p:cNvSpPr/>
            <p:nvPr/>
          </p:nvSpPr>
          <p:spPr>
            <a:xfrm>
              <a:off x="11240499" y="4828032"/>
              <a:ext cx="1014984" cy="2029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61" name="Google Shape;661;p31"/>
            <p:cNvSpPr/>
            <p:nvPr/>
          </p:nvSpPr>
          <p:spPr>
            <a:xfrm>
              <a:off x="11240499" y="2833299"/>
              <a:ext cx="1014984" cy="20299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62" name="Google Shape;662;p31"/>
            <p:cNvSpPr/>
            <p:nvPr/>
          </p:nvSpPr>
          <p:spPr>
            <a:xfrm>
              <a:off x="11240499" y="0"/>
              <a:ext cx="1014984" cy="202996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descr="A black and white striped pattern&#10;&#10;Description automatically generated with low confidence" id="663" name="Google Shape;663;p31"/>
            <p:cNvPicPr preferRelativeResize="0"/>
            <p:nvPr/>
          </p:nvPicPr>
          <p:blipFill rotWithShape="1">
            <a:blip r:embed="rId2">
              <a:alphaModFix/>
            </a:blip>
            <a:srcRect b="0" l="0" r="0" t="0"/>
            <a:stretch/>
          </p:blipFill>
          <p:spPr>
            <a:xfrm rot="5400000">
              <a:off x="10777681" y="552957"/>
              <a:ext cx="1828800" cy="905164"/>
            </a:xfrm>
            <a:prstGeom prst="rect">
              <a:avLst/>
            </a:prstGeom>
            <a:noFill/>
            <a:ln>
              <a:noFill/>
            </a:ln>
          </p:spPr>
        </p:pic>
        <p:sp>
          <p:nvSpPr>
            <p:cNvPr id="664" name="Google Shape;664;p31"/>
            <p:cNvSpPr/>
            <p:nvPr/>
          </p:nvSpPr>
          <p:spPr>
            <a:xfrm>
              <a:off x="11240499" y="2029863"/>
              <a:ext cx="1014984" cy="81295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665" name="Google Shape;665;p31"/>
            <p:cNvPicPr preferRelativeResize="0"/>
            <p:nvPr/>
          </p:nvPicPr>
          <p:blipFill rotWithShape="1">
            <a:blip r:embed="rId3">
              <a:alphaModFix/>
            </a:blip>
            <a:srcRect b="0" l="0" r="0" t="0"/>
            <a:stretch/>
          </p:blipFill>
          <p:spPr>
            <a:xfrm rot="-5400000">
              <a:off x="10880040" y="5394960"/>
              <a:ext cx="1828800" cy="914400"/>
            </a:xfrm>
            <a:prstGeom prst="rect">
              <a:avLst/>
            </a:prstGeom>
            <a:noFill/>
            <a:ln>
              <a:noFill/>
            </a:ln>
          </p:spPr>
        </p:pic>
        <p:sp>
          <p:nvSpPr>
            <p:cNvPr id="666" name="Google Shape;666;p31"/>
            <p:cNvSpPr/>
            <p:nvPr/>
          </p:nvSpPr>
          <p:spPr>
            <a:xfrm>
              <a:off x="11250235" y="4949368"/>
              <a:ext cx="914400" cy="1828800"/>
            </a:xfrm>
            <a:custGeom>
              <a:rect b="b" l="l" r="r" t="t"/>
              <a:pathLst>
                <a:path extrusionOk="0" h="1828800" w="915648">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667" name="Google Shape;667;p31"/>
            <p:cNvPicPr preferRelativeResize="0"/>
            <p:nvPr/>
          </p:nvPicPr>
          <p:blipFill rotWithShape="1">
            <a:blip r:embed="rId4">
              <a:alphaModFix/>
            </a:blip>
            <a:srcRect b="0" l="0" r="0" t="0"/>
            <a:stretch/>
          </p:blipFill>
          <p:spPr>
            <a:xfrm rot="5400000">
              <a:off x="10793035" y="3391083"/>
              <a:ext cx="1828800" cy="914400"/>
            </a:xfrm>
            <a:prstGeom prst="rect">
              <a:avLst/>
            </a:prstGeom>
            <a:noFill/>
            <a:ln>
              <a:noFill/>
            </a:ln>
          </p:spPr>
        </p:pic>
      </p:grpSp>
      <p:sp>
        <p:nvSpPr>
          <p:cNvPr id="668" name="Google Shape;668;p31"/>
          <p:cNvSpPr txBox="1"/>
          <p:nvPr>
            <p:ph idx="10" type="dt"/>
          </p:nvPr>
        </p:nvSpPr>
        <p:spPr>
          <a:xfrm>
            <a:off x="914400"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9" name="Google Shape;669;p31"/>
          <p:cNvSpPr txBox="1"/>
          <p:nvPr>
            <p:ph idx="11" type="ftr"/>
          </p:nvPr>
        </p:nvSpPr>
        <p:spPr>
          <a:xfrm>
            <a:off x="5424487"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0" name="Google Shape;670;p31"/>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venir"/>
                <a:ea typeface="Avenir"/>
                <a:cs typeface="Avenir"/>
                <a:sym typeface="Avenir"/>
              </a:defRPr>
            </a:lvl1pPr>
            <a:lvl2pPr indent="0" lvl="1" marL="0" algn="r">
              <a:spcBef>
                <a:spcPts val="0"/>
              </a:spcBef>
              <a:buNone/>
              <a:defRPr sz="1000">
                <a:solidFill>
                  <a:schemeClr val="lt1"/>
                </a:solidFill>
                <a:latin typeface="Avenir"/>
                <a:ea typeface="Avenir"/>
                <a:cs typeface="Avenir"/>
                <a:sym typeface="Avenir"/>
              </a:defRPr>
            </a:lvl2pPr>
            <a:lvl3pPr indent="0" lvl="2" marL="0" algn="r">
              <a:spcBef>
                <a:spcPts val="0"/>
              </a:spcBef>
              <a:buNone/>
              <a:defRPr sz="1000">
                <a:solidFill>
                  <a:schemeClr val="lt1"/>
                </a:solidFill>
                <a:latin typeface="Avenir"/>
                <a:ea typeface="Avenir"/>
                <a:cs typeface="Avenir"/>
                <a:sym typeface="Avenir"/>
              </a:defRPr>
            </a:lvl3pPr>
            <a:lvl4pPr indent="0" lvl="3" marL="0" algn="r">
              <a:spcBef>
                <a:spcPts val="0"/>
              </a:spcBef>
              <a:buNone/>
              <a:defRPr sz="1000">
                <a:solidFill>
                  <a:schemeClr val="lt1"/>
                </a:solidFill>
                <a:latin typeface="Avenir"/>
                <a:ea typeface="Avenir"/>
                <a:cs typeface="Avenir"/>
                <a:sym typeface="Avenir"/>
              </a:defRPr>
            </a:lvl4pPr>
            <a:lvl5pPr indent="0" lvl="4" marL="0" algn="r">
              <a:spcBef>
                <a:spcPts val="0"/>
              </a:spcBef>
              <a:buNone/>
              <a:defRPr sz="1000">
                <a:solidFill>
                  <a:schemeClr val="lt1"/>
                </a:solidFill>
                <a:latin typeface="Avenir"/>
                <a:ea typeface="Avenir"/>
                <a:cs typeface="Avenir"/>
                <a:sym typeface="Avenir"/>
              </a:defRPr>
            </a:lvl5pPr>
            <a:lvl6pPr indent="0" lvl="5" marL="0" algn="r">
              <a:spcBef>
                <a:spcPts val="0"/>
              </a:spcBef>
              <a:buNone/>
              <a:defRPr sz="1000">
                <a:solidFill>
                  <a:schemeClr val="lt1"/>
                </a:solidFill>
                <a:latin typeface="Avenir"/>
                <a:ea typeface="Avenir"/>
                <a:cs typeface="Avenir"/>
                <a:sym typeface="Avenir"/>
              </a:defRPr>
            </a:lvl6pPr>
            <a:lvl7pPr indent="0" lvl="6" marL="0" algn="r">
              <a:spcBef>
                <a:spcPts val="0"/>
              </a:spcBef>
              <a:buNone/>
              <a:defRPr sz="1000">
                <a:solidFill>
                  <a:schemeClr val="lt1"/>
                </a:solidFill>
                <a:latin typeface="Avenir"/>
                <a:ea typeface="Avenir"/>
                <a:cs typeface="Avenir"/>
                <a:sym typeface="Avenir"/>
              </a:defRPr>
            </a:lvl7pPr>
            <a:lvl8pPr indent="0" lvl="7" marL="0" algn="r">
              <a:spcBef>
                <a:spcPts val="0"/>
              </a:spcBef>
              <a:buNone/>
              <a:defRPr sz="1000">
                <a:solidFill>
                  <a:schemeClr val="lt1"/>
                </a:solidFill>
                <a:latin typeface="Avenir"/>
                <a:ea typeface="Avenir"/>
                <a:cs typeface="Avenir"/>
                <a:sym typeface="Avenir"/>
              </a:defRPr>
            </a:lvl8pPr>
            <a:lvl9pPr indent="0" lvl="8" marL="0" algn="r">
              <a:spcBef>
                <a:spcPts val="0"/>
              </a:spcBef>
              <a:buNone/>
              <a:defRPr sz="1000">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accent2"/>
        </a:solidFill>
      </p:bgPr>
    </p:bg>
    <p:spTree>
      <p:nvGrpSpPr>
        <p:cNvPr id="671" name="Shape 671"/>
        <p:cNvGrpSpPr/>
        <p:nvPr/>
      </p:nvGrpSpPr>
      <p:grpSpPr>
        <a:xfrm>
          <a:off x="0" y="0"/>
          <a:ext cx="0" cy="0"/>
          <a:chOff x="0" y="0"/>
          <a:chExt cx="0" cy="0"/>
        </a:xfrm>
      </p:grpSpPr>
      <p:sp>
        <p:nvSpPr>
          <p:cNvPr id="672" name="Google Shape;672;p32"/>
          <p:cNvSpPr txBox="1"/>
          <p:nvPr>
            <p:ph type="title"/>
          </p:nvPr>
        </p:nvSpPr>
        <p:spPr>
          <a:xfrm>
            <a:off x="838200" y="896112"/>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4400"/>
              <a:buFont typeface="Avenir"/>
              <a:buNone/>
              <a:defRPr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3" name="Google Shape;673;p32"/>
          <p:cNvSpPr txBox="1"/>
          <p:nvPr>
            <p:ph idx="1" type="body"/>
          </p:nvPr>
        </p:nvSpPr>
        <p:spPr>
          <a:xfrm>
            <a:off x="2258568" y="2304288"/>
            <a:ext cx="1554480" cy="561975"/>
          </a:xfrm>
          <a:prstGeom prst="rect">
            <a:avLst/>
          </a:prstGeom>
          <a:solidFill>
            <a:schemeClr val="dk2"/>
          </a:solidFill>
          <a:ln>
            <a:noFill/>
          </a:ln>
        </p:spPr>
        <p:txBody>
          <a:bodyPr anchorCtr="0" anchor="t" bIns="45700" lIns="91425" spcFirstLastPara="1" rIns="91425" wrap="square" tIns="36000">
            <a:normAutofit/>
          </a:bodyPr>
          <a:lstStyle>
            <a:lvl1pPr indent="-228600" lvl="0" marL="457200" algn="ctr">
              <a:lnSpc>
                <a:spcPct val="150000"/>
              </a:lnSpc>
              <a:spcBef>
                <a:spcPts val="3600"/>
              </a:spcBef>
              <a:spcAft>
                <a:spcPts val="0"/>
              </a:spcAft>
              <a:buClr>
                <a:srgbClr val="3F3F3F"/>
              </a:buClr>
              <a:buSzPts val="1000"/>
              <a:buNone/>
              <a:defRPr sz="1000">
                <a:solidFill>
                  <a:srgbClr val="3F3F3F"/>
                </a:solidFill>
                <a:latin typeface="Avenir"/>
                <a:ea typeface="Avenir"/>
                <a:cs typeface="Avenir"/>
                <a:sym typeface="Aveni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4" name="Google Shape;674;p32"/>
          <p:cNvSpPr txBox="1"/>
          <p:nvPr>
            <p:ph idx="2" type="body"/>
          </p:nvPr>
        </p:nvSpPr>
        <p:spPr>
          <a:xfrm>
            <a:off x="2313432" y="2615184"/>
            <a:ext cx="1463040" cy="22467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800"/>
              <a:buNone/>
              <a:defRPr sz="800">
                <a:solidFill>
                  <a:srgbClr val="3F3F3F"/>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5" name="Google Shape;675;p32"/>
          <p:cNvSpPr txBox="1"/>
          <p:nvPr>
            <p:ph idx="3" type="body"/>
          </p:nvPr>
        </p:nvSpPr>
        <p:spPr>
          <a:xfrm>
            <a:off x="4667859" y="2302547"/>
            <a:ext cx="1554480" cy="561975"/>
          </a:xfrm>
          <a:prstGeom prst="rect">
            <a:avLst/>
          </a:prstGeom>
          <a:solidFill>
            <a:schemeClr val="dk2"/>
          </a:solidFill>
          <a:ln>
            <a:noFill/>
          </a:ln>
        </p:spPr>
        <p:txBody>
          <a:bodyPr anchorCtr="0" anchor="t" bIns="45700" lIns="91425" spcFirstLastPara="1" rIns="91425" wrap="square" tIns="36000">
            <a:normAutofit/>
          </a:bodyPr>
          <a:lstStyle>
            <a:lvl1pPr indent="-228600" lvl="0" marL="457200" algn="ctr">
              <a:lnSpc>
                <a:spcPct val="150000"/>
              </a:lnSpc>
              <a:spcBef>
                <a:spcPts val="3600"/>
              </a:spcBef>
              <a:spcAft>
                <a:spcPts val="0"/>
              </a:spcAft>
              <a:buClr>
                <a:srgbClr val="3F3F3F"/>
              </a:buClr>
              <a:buSzPts val="1000"/>
              <a:buNone/>
              <a:defRPr sz="1000">
                <a:solidFill>
                  <a:srgbClr val="3F3F3F"/>
                </a:solidFill>
                <a:latin typeface="Avenir"/>
                <a:ea typeface="Avenir"/>
                <a:cs typeface="Avenir"/>
                <a:sym typeface="Aveni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6" name="Google Shape;676;p32"/>
          <p:cNvSpPr txBox="1"/>
          <p:nvPr>
            <p:ph idx="4" type="body"/>
          </p:nvPr>
        </p:nvSpPr>
        <p:spPr>
          <a:xfrm>
            <a:off x="4722723" y="2613443"/>
            <a:ext cx="1463040" cy="22467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800"/>
              <a:buNone/>
              <a:defRPr sz="800">
                <a:solidFill>
                  <a:srgbClr val="3F3F3F"/>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7" name="Google Shape;677;p32"/>
          <p:cNvSpPr txBox="1"/>
          <p:nvPr>
            <p:ph idx="5" type="body"/>
          </p:nvPr>
        </p:nvSpPr>
        <p:spPr>
          <a:xfrm>
            <a:off x="8577756" y="2319697"/>
            <a:ext cx="1554480" cy="561975"/>
          </a:xfrm>
          <a:prstGeom prst="rect">
            <a:avLst/>
          </a:prstGeom>
          <a:solidFill>
            <a:schemeClr val="dk2"/>
          </a:solidFill>
          <a:ln>
            <a:noFill/>
          </a:ln>
        </p:spPr>
        <p:txBody>
          <a:bodyPr anchorCtr="0" anchor="t" bIns="45700" lIns="91425" spcFirstLastPara="1" rIns="91425" wrap="square" tIns="36000">
            <a:normAutofit/>
          </a:bodyPr>
          <a:lstStyle>
            <a:lvl1pPr indent="-228600" lvl="0" marL="457200" algn="ctr">
              <a:lnSpc>
                <a:spcPct val="150000"/>
              </a:lnSpc>
              <a:spcBef>
                <a:spcPts val="3600"/>
              </a:spcBef>
              <a:spcAft>
                <a:spcPts val="0"/>
              </a:spcAft>
              <a:buClr>
                <a:srgbClr val="3F3F3F"/>
              </a:buClr>
              <a:buSzPts val="1000"/>
              <a:buNone/>
              <a:defRPr sz="1000">
                <a:solidFill>
                  <a:srgbClr val="3F3F3F"/>
                </a:solidFill>
                <a:latin typeface="Avenir"/>
                <a:ea typeface="Avenir"/>
                <a:cs typeface="Avenir"/>
                <a:sym typeface="Aveni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8" name="Google Shape;678;p32"/>
          <p:cNvSpPr txBox="1"/>
          <p:nvPr>
            <p:ph idx="6" type="body"/>
          </p:nvPr>
        </p:nvSpPr>
        <p:spPr>
          <a:xfrm>
            <a:off x="8632620" y="2630593"/>
            <a:ext cx="1463040" cy="22467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800"/>
              <a:buNone/>
              <a:defRPr sz="800">
                <a:solidFill>
                  <a:srgbClr val="3F3F3F"/>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9" name="Google Shape;679;p32"/>
          <p:cNvSpPr txBox="1"/>
          <p:nvPr>
            <p:ph idx="7" type="body"/>
          </p:nvPr>
        </p:nvSpPr>
        <p:spPr>
          <a:xfrm>
            <a:off x="914399" y="3354712"/>
            <a:ext cx="731520" cy="45720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400"/>
              <a:buNone/>
              <a:defRPr b="1" sz="1400">
                <a:solidFill>
                  <a:schemeClr val="dk2"/>
                </a:solidFill>
                <a:latin typeface="Avenir"/>
                <a:ea typeface="Avenir"/>
                <a:cs typeface="Avenir"/>
                <a:sym typeface="Aveni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0" name="Google Shape;680;p32"/>
          <p:cNvSpPr txBox="1"/>
          <p:nvPr>
            <p:ph idx="8" type="body"/>
          </p:nvPr>
        </p:nvSpPr>
        <p:spPr>
          <a:xfrm>
            <a:off x="196596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1" name="Google Shape;681;p32"/>
          <p:cNvSpPr txBox="1"/>
          <p:nvPr>
            <p:ph idx="9" type="body"/>
          </p:nvPr>
        </p:nvSpPr>
        <p:spPr>
          <a:xfrm>
            <a:off x="275388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2" name="Google Shape;682;p32"/>
          <p:cNvSpPr txBox="1"/>
          <p:nvPr>
            <p:ph idx="13" type="body"/>
          </p:nvPr>
        </p:nvSpPr>
        <p:spPr>
          <a:xfrm>
            <a:off x="354180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3" name="Google Shape;683;p32"/>
          <p:cNvSpPr txBox="1"/>
          <p:nvPr>
            <p:ph idx="14" type="body"/>
          </p:nvPr>
        </p:nvSpPr>
        <p:spPr>
          <a:xfrm>
            <a:off x="432972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4" name="Google Shape;684;p32"/>
          <p:cNvSpPr txBox="1"/>
          <p:nvPr>
            <p:ph idx="15" type="body"/>
          </p:nvPr>
        </p:nvSpPr>
        <p:spPr>
          <a:xfrm>
            <a:off x="511764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5" name="Google Shape;685;p32"/>
          <p:cNvSpPr txBox="1"/>
          <p:nvPr>
            <p:ph idx="16" type="body"/>
          </p:nvPr>
        </p:nvSpPr>
        <p:spPr>
          <a:xfrm>
            <a:off x="590556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6" name="Google Shape;686;p32"/>
          <p:cNvSpPr txBox="1"/>
          <p:nvPr>
            <p:ph idx="17" type="body"/>
          </p:nvPr>
        </p:nvSpPr>
        <p:spPr>
          <a:xfrm>
            <a:off x="669348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7" name="Google Shape;687;p32"/>
          <p:cNvSpPr txBox="1"/>
          <p:nvPr>
            <p:ph idx="18" type="body"/>
          </p:nvPr>
        </p:nvSpPr>
        <p:spPr>
          <a:xfrm>
            <a:off x="748140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8" name="Google Shape;688;p32"/>
          <p:cNvSpPr txBox="1"/>
          <p:nvPr>
            <p:ph idx="19" type="body"/>
          </p:nvPr>
        </p:nvSpPr>
        <p:spPr>
          <a:xfrm>
            <a:off x="826932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9" name="Google Shape;689;p32"/>
          <p:cNvSpPr txBox="1"/>
          <p:nvPr>
            <p:ph idx="20" type="body"/>
          </p:nvPr>
        </p:nvSpPr>
        <p:spPr>
          <a:xfrm>
            <a:off x="905724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0" name="Google Shape;690;p32"/>
          <p:cNvSpPr txBox="1"/>
          <p:nvPr>
            <p:ph idx="21" type="body"/>
          </p:nvPr>
        </p:nvSpPr>
        <p:spPr>
          <a:xfrm>
            <a:off x="984516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1" name="Google Shape;691;p32"/>
          <p:cNvSpPr txBox="1"/>
          <p:nvPr>
            <p:ph idx="22" type="body"/>
          </p:nvPr>
        </p:nvSpPr>
        <p:spPr>
          <a:xfrm>
            <a:off x="10633085"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2" name="Google Shape;692;p32"/>
          <p:cNvSpPr txBox="1"/>
          <p:nvPr>
            <p:ph idx="23" type="body"/>
          </p:nvPr>
        </p:nvSpPr>
        <p:spPr>
          <a:xfrm>
            <a:off x="914400" y="4292468"/>
            <a:ext cx="731520" cy="45720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400"/>
              <a:buNone/>
              <a:defRPr b="1" sz="1400">
                <a:solidFill>
                  <a:schemeClr val="dk2"/>
                </a:solidFill>
                <a:latin typeface="Avenir"/>
                <a:ea typeface="Avenir"/>
                <a:cs typeface="Avenir"/>
                <a:sym typeface="Aveni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3" name="Google Shape;693;p32"/>
          <p:cNvSpPr txBox="1"/>
          <p:nvPr>
            <p:ph idx="24" type="body"/>
          </p:nvPr>
        </p:nvSpPr>
        <p:spPr>
          <a:xfrm>
            <a:off x="1969915"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4" name="Google Shape;694;p32"/>
          <p:cNvSpPr txBox="1"/>
          <p:nvPr>
            <p:ph idx="25" type="body"/>
          </p:nvPr>
        </p:nvSpPr>
        <p:spPr>
          <a:xfrm>
            <a:off x="2757602"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5" name="Google Shape;695;p32"/>
          <p:cNvSpPr txBox="1"/>
          <p:nvPr>
            <p:ph idx="26" type="body"/>
          </p:nvPr>
        </p:nvSpPr>
        <p:spPr>
          <a:xfrm>
            <a:off x="3545289"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6" name="Google Shape;696;p32"/>
          <p:cNvSpPr txBox="1"/>
          <p:nvPr>
            <p:ph idx="27" type="body"/>
          </p:nvPr>
        </p:nvSpPr>
        <p:spPr>
          <a:xfrm>
            <a:off x="4332976"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7" name="Google Shape;697;p32"/>
          <p:cNvSpPr txBox="1"/>
          <p:nvPr>
            <p:ph idx="28" type="body"/>
          </p:nvPr>
        </p:nvSpPr>
        <p:spPr>
          <a:xfrm>
            <a:off x="5120663"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8" name="Google Shape;698;p32"/>
          <p:cNvSpPr txBox="1"/>
          <p:nvPr>
            <p:ph idx="29" type="body"/>
          </p:nvPr>
        </p:nvSpPr>
        <p:spPr>
          <a:xfrm>
            <a:off x="5908350"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9" name="Google Shape;699;p32"/>
          <p:cNvSpPr txBox="1"/>
          <p:nvPr>
            <p:ph idx="30" type="body"/>
          </p:nvPr>
        </p:nvSpPr>
        <p:spPr>
          <a:xfrm>
            <a:off x="6696037"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0" name="Google Shape;700;p32"/>
          <p:cNvSpPr txBox="1"/>
          <p:nvPr>
            <p:ph idx="31" type="body"/>
          </p:nvPr>
        </p:nvSpPr>
        <p:spPr>
          <a:xfrm>
            <a:off x="7483724"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1" name="Google Shape;701;p32"/>
          <p:cNvSpPr txBox="1"/>
          <p:nvPr>
            <p:ph idx="32" type="body"/>
          </p:nvPr>
        </p:nvSpPr>
        <p:spPr>
          <a:xfrm>
            <a:off x="8271411"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2" name="Google Shape;702;p32"/>
          <p:cNvSpPr txBox="1"/>
          <p:nvPr>
            <p:ph idx="33" type="body"/>
          </p:nvPr>
        </p:nvSpPr>
        <p:spPr>
          <a:xfrm>
            <a:off x="9059098"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3" name="Google Shape;703;p32"/>
          <p:cNvSpPr txBox="1"/>
          <p:nvPr>
            <p:ph idx="34" type="body"/>
          </p:nvPr>
        </p:nvSpPr>
        <p:spPr>
          <a:xfrm>
            <a:off x="9846785"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4" name="Google Shape;704;p32"/>
          <p:cNvSpPr txBox="1"/>
          <p:nvPr>
            <p:ph idx="35" type="body"/>
          </p:nvPr>
        </p:nvSpPr>
        <p:spPr>
          <a:xfrm>
            <a:off x="10634472"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5" name="Google Shape;705;p32"/>
          <p:cNvSpPr/>
          <p:nvPr/>
        </p:nvSpPr>
        <p:spPr>
          <a:xfrm>
            <a:off x="929640" y="3981445"/>
            <a:ext cx="10332720" cy="168656"/>
          </a:xfrm>
          <a:prstGeom prst="rightArrow">
            <a:avLst>
              <a:gd fmla="val 100000" name="adj1"/>
              <a:gd fmla="val 85935"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venir"/>
              <a:ea typeface="Avenir"/>
              <a:cs typeface="Avenir"/>
              <a:sym typeface="Avenir"/>
            </a:endParaRPr>
          </a:p>
        </p:txBody>
      </p:sp>
      <p:pic>
        <p:nvPicPr>
          <p:cNvPr id="706" name="Google Shape;706;p32"/>
          <p:cNvPicPr preferRelativeResize="0"/>
          <p:nvPr/>
        </p:nvPicPr>
        <p:blipFill rotWithShape="1">
          <a:blip r:embed="rId2">
            <a:alphaModFix/>
          </a:blip>
          <a:srcRect b="0" l="0" r="0" t="0"/>
          <a:stretch/>
        </p:blipFill>
        <p:spPr>
          <a:xfrm rot="10800000">
            <a:off x="10162032" y="1"/>
            <a:ext cx="2029968" cy="2029968"/>
          </a:xfrm>
          <a:prstGeom prst="rect">
            <a:avLst/>
          </a:prstGeom>
          <a:noFill/>
          <a:ln>
            <a:noFill/>
          </a:ln>
        </p:spPr>
      </p:pic>
      <p:cxnSp>
        <p:nvCxnSpPr>
          <p:cNvPr id="707" name="Google Shape;707;p32"/>
          <p:cNvCxnSpPr/>
          <p:nvPr/>
        </p:nvCxnSpPr>
        <p:spPr>
          <a:xfrm>
            <a:off x="3044816" y="2697432"/>
            <a:ext cx="0" cy="731520"/>
          </a:xfrm>
          <a:prstGeom prst="straightConnector1">
            <a:avLst/>
          </a:prstGeom>
          <a:noFill/>
          <a:ln cap="flat" cmpd="sng" w="9525">
            <a:solidFill>
              <a:schemeClr val="dk2"/>
            </a:solidFill>
            <a:prstDash val="solid"/>
            <a:miter lim="800000"/>
            <a:headEnd len="sm" w="sm" type="none"/>
            <a:tailEnd len="med" w="med" type="oval"/>
          </a:ln>
        </p:spPr>
      </p:cxnSp>
      <p:cxnSp>
        <p:nvCxnSpPr>
          <p:cNvPr id="708" name="Google Shape;708;p32"/>
          <p:cNvCxnSpPr/>
          <p:nvPr/>
        </p:nvCxnSpPr>
        <p:spPr>
          <a:xfrm>
            <a:off x="5423645" y="2697480"/>
            <a:ext cx="0" cy="733425"/>
          </a:xfrm>
          <a:prstGeom prst="straightConnector1">
            <a:avLst/>
          </a:prstGeom>
          <a:noFill/>
          <a:ln cap="flat" cmpd="sng" w="9525">
            <a:solidFill>
              <a:schemeClr val="dk2"/>
            </a:solidFill>
            <a:prstDash val="solid"/>
            <a:miter lim="800000"/>
            <a:headEnd len="sm" w="sm" type="none"/>
            <a:tailEnd len="med" w="med" type="oval"/>
          </a:ln>
        </p:spPr>
      </p:cxnSp>
      <p:cxnSp>
        <p:nvCxnSpPr>
          <p:cNvPr id="709" name="Google Shape;709;p32"/>
          <p:cNvCxnSpPr/>
          <p:nvPr/>
        </p:nvCxnSpPr>
        <p:spPr>
          <a:xfrm>
            <a:off x="9354996" y="2697480"/>
            <a:ext cx="0" cy="731520"/>
          </a:xfrm>
          <a:prstGeom prst="straightConnector1">
            <a:avLst/>
          </a:prstGeom>
          <a:noFill/>
          <a:ln cap="flat" cmpd="sng" w="9525">
            <a:solidFill>
              <a:schemeClr val="dk2"/>
            </a:solidFill>
            <a:prstDash val="solid"/>
            <a:miter lim="800000"/>
            <a:headEnd len="sm" w="sm" type="none"/>
            <a:tailEnd len="med" w="med" type="oval"/>
          </a:ln>
        </p:spPr>
      </p:cxnSp>
      <p:cxnSp>
        <p:nvCxnSpPr>
          <p:cNvPr id="710" name="Google Shape;710;p32"/>
          <p:cNvCxnSpPr/>
          <p:nvPr/>
        </p:nvCxnSpPr>
        <p:spPr>
          <a:xfrm rot="10800000">
            <a:off x="3049258" y="4709160"/>
            <a:ext cx="0" cy="731520"/>
          </a:xfrm>
          <a:prstGeom prst="straightConnector1">
            <a:avLst/>
          </a:prstGeom>
          <a:noFill/>
          <a:ln cap="flat" cmpd="sng" w="9525">
            <a:solidFill>
              <a:schemeClr val="dk2"/>
            </a:solidFill>
            <a:prstDash val="solid"/>
            <a:miter lim="800000"/>
            <a:headEnd len="sm" w="sm" type="none"/>
            <a:tailEnd len="med" w="med" type="oval"/>
          </a:ln>
        </p:spPr>
      </p:cxnSp>
      <p:cxnSp>
        <p:nvCxnSpPr>
          <p:cNvPr id="711" name="Google Shape;711;p32"/>
          <p:cNvCxnSpPr/>
          <p:nvPr/>
        </p:nvCxnSpPr>
        <p:spPr>
          <a:xfrm rot="10800000">
            <a:off x="7014003" y="4709160"/>
            <a:ext cx="0" cy="731520"/>
          </a:xfrm>
          <a:prstGeom prst="straightConnector1">
            <a:avLst/>
          </a:prstGeom>
          <a:noFill/>
          <a:ln cap="flat" cmpd="sng" w="9525">
            <a:solidFill>
              <a:schemeClr val="dk2"/>
            </a:solidFill>
            <a:prstDash val="solid"/>
            <a:miter lim="800000"/>
            <a:headEnd len="sm" w="sm" type="none"/>
            <a:tailEnd len="med" w="med" type="oval"/>
          </a:ln>
        </p:spPr>
      </p:cxnSp>
      <p:cxnSp>
        <p:nvCxnSpPr>
          <p:cNvPr id="712" name="Google Shape;712;p32"/>
          <p:cNvCxnSpPr/>
          <p:nvPr/>
        </p:nvCxnSpPr>
        <p:spPr>
          <a:xfrm rot="10800000">
            <a:off x="10949479" y="4709160"/>
            <a:ext cx="0" cy="731520"/>
          </a:xfrm>
          <a:prstGeom prst="straightConnector1">
            <a:avLst/>
          </a:prstGeom>
          <a:noFill/>
          <a:ln cap="flat" cmpd="sng" w="9525">
            <a:solidFill>
              <a:schemeClr val="dk2"/>
            </a:solidFill>
            <a:prstDash val="solid"/>
            <a:miter lim="800000"/>
            <a:headEnd len="sm" w="sm" type="none"/>
            <a:tailEnd len="med" w="med" type="oval"/>
          </a:ln>
        </p:spPr>
      </p:cxnSp>
      <p:sp>
        <p:nvSpPr>
          <p:cNvPr id="713" name="Google Shape;713;p32"/>
          <p:cNvSpPr txBox="1"/>
          <p:nvPr>
            <p:ph idx="36" type="body"/>
          </p:nvPr>
        </p:nvSpPr>
        <p:spPr>
          <a:xfrm>
            <a:off x="2302341" y="5269637"/>
            <a:ext cx="1554480" cy="561975"/>
          </a:xfrm>
          <a:prstGeom prst="rect">
            <a:avLst/>
          </a:prstGeom>
          <a:solidFill>
            <a:schemeClr val="dk2"/>
          </a:solidFill>
          <a:ln>
            <a:noFill/>
          </a:ln>
        </p:spPr>
        <p:txBody>
          <a:bodyPr anchorCtr="0" anchor="t" bIns="45700" lIns="91425" spcFirstLastPara="1" rIns="91425" wrap="square" tIns="36000">
            <a:normAutofit/>
          </a:bodyPr>
          <a:lstStyle>
            <a:lvl1pPr indent="-228600" lvl="0" marL="457200" algn="ctr">
              <a:lnSpc>
                <a:spcPct val="150000"/>
              </a:lnSpc>
              <a:spcBef>
                <a:spcPts val="3600"/>
              </a:spcBef>
              <a:spcAft>
                <a:spcPts val="0"/>
              </a:spcAft>
              <a:buClr>
                <a:srgbClr val="3F3F3F"/>
              </a:buClr>
              <a:buSzPts val="1000"/>
              <a:buNone/>
              <a:defRPr sz="1000">
                <a:solidFill>
                  <a:srgbClr val="3F3F3F"/>
                </a:solidFill>
                <a:latin typeface="Avenir"/>
                <a:ea typeface="Avenir"/>
                <a:cs typeface="Avenir"/>
                <a:sym typeface="Aveni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4" name="Google Shape;714;p32"/>
          <p:cNvSpPr txBox="1"/>
          <p:nvPr>
            <p:ph idx="37" type="body"/>
          </p:nvPr>
        </p:nvSpPr>
        <p:spPr>
          <a:xfrm>
            <a:off x="2357205" y="5580533"/>
            <a:ext cx="1463040" cy="22467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800"/>
              <a:buNone/>
              <a:defRPr sz="800">
                <a:solidFill>
                  <a:srgbClr val="3F3F3F"/>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5" name="Google Shape;715;p32"/>
          <p:cNvSpPr txBox="1"/>
          <p:nvPr>
            <p:ph idx="38" type="body"/>
          </p:nvPr>
        </p:nvSpPr>
        <p:spPr>
          <a:xfrm>
            <a:off x="6222339" y="5272948"/>
            <a:ext cx="1554480" cy="561975"/>
          </a:xfrm>
          <a:prstGeom prst="rect">
            <a:avLst/>
          </a:prstGeom>
          <a:solidFill>
            <a:schemeClr val="dk2"/>
          </a:solidFill>
          <a:ln>
            <a:noFill/>
          </a:ln>
        </p:spPr>
        <p:txBody>
          <a:bodyPr anchorCtr="0" anchor="t" bIns="45700" lIns="91425" spcFirstLastPara="1" rIns="91425" wrap="square" tIns="36000">
            <a:normAutofit/>
          </a:bodyPr>
          <a:lstStyle>
            <a:lvl1pPr indent="-228600" lvl="0" marL="457200" algn="ctr">
              <a:lnSpc>
                <a:spcPct val="150000"/>
              </a:lnSpc>
              <a:spcBef>
                <a:spcPts val="3600"/>
              </a:spcBef>
              <a:spcAft>
                <a:spcPts val="0"/>
              </a:spcAft>
              <a:buClr>
                <a:srgbClr val="3F3F3F"/>
              </a:buClr>
              <a:buSzPts val="1000"/>
              <a:buNone/>
              <a:defRPr sz="1000">
                <a:solidFill>
                  <a:srgbClr val="3F3F3F"/>
                </a:solidFill>
                <a:latin typeface="Avenir"/>
                <a:ea typeface="Avenir"/>
                <a:cs typeface="Avenir"/>
                <a:sym typeface="Aveni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6" name="Google Shape;716;p32"/>
          <p:cNvSpPr txBox="1"/>
          <p:nvPr>
            <p:ph idx="39" type="body"/>
          </p:nvPr>
        </p:nvSpPr>
        <p:spPr>
          <a:xfrm>
            <a:off x="6277203" y="5583844"/>
            <a:ext cx="1463040" cy="22467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800"/>
              <a:buNone/>
              <a:defRPr sz="800">
                <a:solidFill>
                  <a:srgbClr val="3F3F3F"/>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7" name="Google Shape;717;p32"/>
          <p:cNvSpPr txBox="1"/>
          <p:nvPr>
            <p:ph idx="40" type="body"/>
          </p:nvPr>
        </p:nvSpPr>
        <p:spPr>
          <a:xfrm>
            <a:off x="10161393" y="5272948"/>
            <a:ext cx="1554480" cy="561975"/>
          </a:xfrm>
          <a:prstGeom prst="rect">
            <a:avLst/>
          </a:prstGeom>
          <a:solidFill>
            <a:schemeClr val="dk2"/>
          </a:solidFill>
          <a:ln>
            <a:noFill/>
          </a:ln>
        </p:spPr>
        <p:txBody>
          <a:bodyPr anchorCtr="0" anchor="t" bIns="45700" lIns="91425" spcFirstLastPara="1" rIns="91425" wrap="square" tIns="36000">
            <a:normAutofit/>
          </a:bodyPr>
          <a:lstStyle>
            <a:lvl1pPr indent="-228600" lvl="0" marL="457200" algn="ctr">
              <a:lnSpc>
                <a:spcPct val="150000"/>
              </a:lnSpc>
              <a:spcBef>
                <a:spcPts val="3600"/>
              </a:spcBef>
              <a:spcAft>
                <a:spcPts val="0"/>
              </a:spcAft>
              <a:buClr>
                <a:srgbClr val="3F3F3F"/>
              </a:buClr>
              <a:buSzPts val="1000"/>
              <a:buNone/>
              <a:defRPr sz="1000">
                <a:solidFill>
                  <a:srgbClr val="3F3F3F"/>
                </a:solidFill>
                <a:latin typeface="Avenir"/>
                <a:ea typeface="Avenir"/>
                <a:cs typeface="Avenir"/>
                <a:sym typeface="Aveni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8" name="Google Shape;718;p32"/>
          <p:cNvSpPr txBox="1"/>
          <p:nvPr>
            <p:ph idx="41" type="body"/>
          </p:nvPr>
        </p:nvSpPr>
        <p:spPr>
          <a:xfrm>
            <a:off x="10216257" y="5583844"/>
            <a:ext cx="1463040" cy="22467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800"/>
              <a:buNone/>
              <a:defRPr sz="800">
                <a:solidFill>
                  <a:srgbClr val="3F3F3F"/>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9" name="Google Shape;719;p32"/>
          <p:cNvSpPr txBox="1"/>
          <p:nvPr>
            <p:ph idx="10" type="dt"/>
          </p:nvPr>
        </p:nvSpPr>
        <p:spPr>
          <a:xfrm>
            <a:off x="914400"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0" name="Google Shape;720;p32"/>
          <p:cNvSpPr txBox="1"/>
          <p:nvPr>
            <p:ph idx="11" type="ftr"/>
          </p:nvPr>
        </p:nvSpPr>
        <p:spPr>
          <a:xfrm>
            <a:off x="5424487"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1" name="Google Shape;721;p32"/>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2"/>
                </a:solidFill>
                <a:latin typeface="Avenir"/>
                <a:ea typeface="Avenir"/>
                <a:cs typeface="Avenir"/>
                <a:sym typeface="Avenir"/>
              </a:defRPr>
            </a:lvl1pPr>
            <a:lvl2pPr indent="0" lvl="1" marL="0" algn="r">
              <a:spcBef>
                <a:spcPts val="0"/>
              </a:spcBef>
              <a:buNone/>
              <a:defRPr sz="1000">
                <a:solidFill>
                  <a:schemeClr val="dk2"/>
                </a:solidFill>
                <a:latin typeface="Avenir"/>
                <a:ea typeface="Avenir"/>
                <a:cs typeface="Avenir"/>
                <a:sym typeface="Avenir"/>
              </a:defRPr>
            </a:lvl2pPr>
            <a:lvl3pPr indent="0" lvl="2" marL="0" algn="r">
              <a:spcBef>
                <a:spcPts val="0"/>
              </a:spcBef>
              <a:buNone/>
              <a:defRPr sz="1000">
                <a:solidFill>
                  <a:schemeClr val="dk2"/>
                </a:solidFill>
                <a:latin typeface="Avenir"/>
                <a:ea typeface="Avenir"/>
                <a:cs typeface="Avenir"/>
                <a:sym typeface="Avenir"/>
              </a:defRPr>
            </a:lvl3pPr>
            <a:lvl4pPr indent="0" lvl="3" marL="0" algn="r">
              <a:spcBef>
                <a:spcPts val="0"/>
              </a:spcBef>
              <a:buNone/>
              <a:defRPr sz="1000">
                <a:solidFill>
                  <a:schemeClr val="dk2"/>
                </a:solidFill>
                <a:latin typeface="Avenir"/>
                <a:ea typeface="Avenir"/>
                <a:cs typeface="Avenir"/>
                <a:sym typeface="Avenir"/>
              </a:defRPr>
            </a:lvl4pPr>
            <a:lvl5pPr indent="0" lvl="4" marL="0" algn="r">
              <a:spcBef>
                <a:spcPts val="0"/>
              </a:spcBef>
              <a:buNone/>
              <a:defRPr sz="1000">
                <a:solidFill>
                  <a:schemeClr val="dk2"/>
                </a:solidFill>
                <a:latin typeface="Avenir"/>
                <a:ea typeface="Avenir"/>
                <a:cs typeface="Avenir"/>
                <a:sym typeface="Avenir"/>
              </a:defRPr>
            </a:lvl5pPr>
            <a:lvl6pPr indent="0" lvl="5" marL="0" algn="r">
              <a:spcBef>
                <a:spcPts val="0"/>
              </a:spcBef>
              <a:buNone/>
              <a:defRPr sz="1000">
                <a:solidFill>
                  <a:schemeClr val="dk2"/>
                </a:solidFill>
                <a:latin typeface="Avenir"/>
                <a:ea typeface="Avenir"/>
                <a:cs typeface="Avenir"/>
                <a:sym typeface="Avenir"/>
              </a:defRPr>
            </a:lvl6pPr>
            <a:lvl7pPr indent="0" lvl="6" marL="0" algn="r">
              <a:spcBef>
                <a:spcPts val="0"/>
              </a:spcBef>
              <a:buNone/>
              <a:defRPr sz="1000">
                <a:solidFill>
                  <a:schemeClr val="dk2"/>
                </a:solidFill>
                <a:latin typeface="Avenir"/>
                <a:ea typeface="Avenir"/>
                <a:cs typeface="Avenir"/>
                <a:sym typeface="Avenir"/>
              </a:defRPr>
            </a:lvl7pPr>
            <a:lvl8pPr indent="0" lvl="7" marL="0" algn="r">
              <a:spcBef>
                <a:spcPts val="0"/>
              </a:spcBef>
              <a:buNone/>
              <a:defRPr sz="1000">
                <a:solidFill>
                  <a:schemeClr val="dk2"/>
                </a:solidFill>
                <a:latin typeface="Avenir"/>
                <a:ea typeface="Avenir"/>
                <a:cs typeface="Avenir"/>
                <a:sym typeface="Avenir"/>
              </a:defRPr>
            </a:lvl8pPr>
            <a:lvl9pPr indent="0" lvl="8" marL="0" algn="r">
              <a:spcBef>
                <a:spcPts val="0"/>
              </a:spcBef>
              <a:buNone/>
              <a:defRPr sz="1000">
                <a:solidFill>
                  <a:schemeClr val="dk2"/>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3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dk2"/>
        </a:solidFill>
      </p:bgPr>
    </p:bg>
    <p:spTree>
      <p:nvGrpSpPr>
        <p:cNvPr id="722" name="Shape 722"/>
        <p:cNvGrpSpPr/>
        <p:nvPr/>
      </p:nvGrpSpPr>
      <p:grpSpPr>
        <a:xfrm>
          <a:off x="0" y="0"/>
          <a:ext cx="0" cy="0"/>
          <a:chOff x="0" y="0"/>
          <a:chExt cx="0" cy="0"/>
        </a:xfrm>
      </p:grpSpPr>
      <p:sp>
        <p:nvSpPr>
          <p:cNvPr id="723" name="Google Shape;723;p33"/>
          <p:cNvSpPr txBox="1"/>
          <p:nvPr>
            <p:ph type="title"/>
          </p:nvPr>
        </p:nvSpPr>
        <p:spPr>
          <a:xfrm>
            <a:off x="914400" y="896112"/>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4" name="Google Shape;724;p33"/>
          <p:cNvSpPr txBox="1"/>
          <p:nvPr>
            <p:ph idx="1" type="body"/>
          </p:nvPr>
        </p:nvSpPr>
        <p:spPr>
          <a:xfrm>
            <a:off x="102108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5" name="Google Shape;725;p33"/>
          <p:cNvSpPr/>
          <p:nvPr/>
        </p:nvSpPr>
        <p:spPr>
          <a:xfrm rot="10800000">
            <a:off x="11177016" y="0"/>
            <a:ext cx="1014984" cy="1014984"/>
          </a:xfrm>
          <a:custGeom>
            <a:rect b="b" l="l" r="r" t="t"/>
            <a:pathLst>
              <a:path extrusionOk="0" h="2029968" w="2029968">
                <a:moveTo>
                  <a:pt x="0" y="0"/>
                </a:moveTo>
                <a:lnTo>
                  <a:pt x="2029968" y="2029968"/>
                </a:lnTo>
                <a:lnTo>
                  <a:pt x="0" y="2029968"/>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726" name="Google Shape;726;p33"/>
          <p:cNvSpPr txBox="1"/>
          <p:nvPr>
            <p:ph idx="10" type="dt"/>
          </p:nvPr>
        </p:nvSpPr>
        <p:spPr>
          <a:xfrm>
            <a:off x="914400"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7" name="Google Shape;727;p33"/>
          <p:cNvSpPr txBox="1"/>
          <p:nvPr>
            <p:ph idx="11" type="ftr"/>
          </p:nvPr>
        </p:nvSpPr>
        <p:spPr>
          <a:xfrm>
            <a:off x="5424488"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8" name="Google Shape;728;p33"/>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rgbClr val="3F3F3F"/>
                </a:solidFill>
                <a:latin typeface="Avenir"/>
                <a:ea typeface="Avenir"/>
                <a:cs typeface="Avenir"/>
                <a:sym typeface="Avenir"/>
              </a:defRPr>
            </a:lvl1pPr>
            <a:lvl2pPr indent="0" lvl="1" marL="0" algn="r">
              <a:spcBef>
                <a:spcPts val="0"/>
              </a:spcBef>
              <a:buNone/>
              <a:defRPr sz="1000">
                <a:solidFill>
                  <a:srgbClr val="3F3F3F"/>
                </a:solidFill>
                <a:latin typeface="Avenir"/>
                <a:ea typeface="Avenir"/>
                <a:cs typeface="Avenir"/>
                <a:sym typeface="Avenir"/>
              </a:defRPr>
            </a:lvl2pPr>
            <a:lvl3pPr indent="0" lvl="2" marL="0" algn="r">
              <a:spcBef>
                <a:spcPts val="0"/>
              </a:spcBef>
              <a:buNone/>
              <a:defRPr sz="1000">
                <a:solidFill>
                  <a:srgbClr val="3F3F3F"/>
                </a:solidFill>
                <a:latin typeface="Avenir"/>
                <a:ea typeface="Avenir"/>
                <a:cs typeface="Avenir"/>
                <a:sym typeface="Avenir"/>
              </a:defRPr>
            </a:lvl3pPr>
            <a:lvl4pPr indent="0" lvl="3" marL="0" algn="r">
              <a:spcBef>
                <a:spcPts val="0"/>
              </a:spcBef>
              <a:buNone/>
              <a:defRPr sz="1000">
                <a:solidFill>
                  <a:srgbClr val="3F3F3F"/>
                </a:solidFill>
                <a:latin typeface="Avenir"/>
                <a:ea typeface="Avenir"/>
                <a:cs typeface="Avenir"/>
                <a:sym typeface="Avenir"/>
              </a:defRPr>
            </a:lvl4pPr>
            <a:lvl5pPr indent="0" lvl="4" marL="0" algn="r">
              <a:spcBef>
                <a:spcPts val="0"/>
              </a:spcBef>
              <a:buNone/>
              <a:defRPr sz="1000">
                <a:solidFill>
                  <a:srgbClr val="3F3F3F"/>
                </a:solidFill>
                <a:latin typeface="Avenir"/>
                <a:ea typeface="Avenir"/>
                <a:cs typeface="Avenir"/>
                <a:sym typeface="Avenir"/>
              </a:defRPr>
            </a:lvl5pPr>
            <a:lvl6pPr indent="0" lvl="5" marL="0" algn="r">
              <a:spcBef>
                <a:spcPts val="0"/>
              </a:spcBef>
              <a:buNone/>
              <a:defRPr sz="1000">
                <a:solidFill>
                  <a:srgbClr val="3F3F3F"/>
                </a:solidFill>
                <a:latin typeface="Avenir"/>
                <a:ea typeface="Avenir"/>
                <a:cs typeface="Avenir"/>
                <a:sym typeface="Avenir"/>
              </a:defRPr>
            </a:lvl6pPr>
            <a:lvl7pPr indent="0" lvl="6" marL="0" algn="r">
              <a:spcBef>
                <a:spcPts val="0"/>
              </a:spcBef>
              <a:buNone/>
              <a:defRPr sz="1000">
                <a:solidFill>
                  <a:srgbClr val="3F3F3F"/>
                </a:solidFill>
                <a:latin typeface="Avenir"/>
                <a:ea typeface="Avenir"/>
                <a:cs typeface="Avenir"/>
                <a:sym typeface="Avenir"/>
              </a:defRPr>
            </a:lvl7pPr>
            <a:lvl8pPr indent="0" lvl="7" marL="0" algn="r">
              <a:spcBef>
                <a:spcPts val="0"/>
              </a:spcBef>
              <a:buNone/>
              <a:defRPr sz="1000">
                <a:solidFill>
                  <a:srgbClr val="3F3F3F"/>
                </a:solidFill>
                <a:latin typeface="Avenir"/>
                <a:ea typeface="Avenir"/>
                <a:cs typeface="Avenir"/>
                <a:sym typeface="Avenir"/>
              </a:defRPr>
            </a:lvl8pPr>
            <a:lvl9pPr indent="0" lvl="8" marL="0" algn="r">
              <a:spcBef>
                <a:spcPts val="0"/>
              </a:spcBef>
              <a:buNone/>
              <a:defRPr sz="1000">
                <a:solidFill>
                  <a:srgbClr val="3F3F3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4 up">
  <p:cSld name="Team - 4 up">
    <p:bg>
      <p:bgPr>
        <a:solidFill>
          <a:schemeClr val="accent1"/>
        </a:solidFill>
      </p:bgPr>
    </p:bg>
    <p:spTree>
      <p:nvGrpSpPr>
        <p:cNvPr id="729" name="Shape 729"/>
        <p:cNvGrpSpPr/>
        <p:nvPr/>
      </p:nvGrpSpPr>
      <p:grpSpPr>
        <a:xfrm>
          <a:off x="0" y="0"/>
          <a:ext cx="0" cy="0"/>
          <a:chOff x="0" y="0"/>
          <a:chExt cx="0" cy="0"/>
        </a:xfrm>
      </p:grpSpPr>
      <p:sp>
        <p:nvSpPr>
          <p:cNvPr id="730" name="Google Shape;730;p34"/>
          <p:cNvSpPr txBox="1"/>
          <p:nvPr>
            <p:ph type="title"/>
          </p:nvPr>
        </p:nvSpPr>
        <p:spPr>
          <a:xfrm>
            <a:off x="914400" y="896112"/>
            <a:ext cx="10363200" cy="13258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4400"/>
              <a:buFont typeface="Avenir"/>
              <a:buNone/>
              <a:defRPr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1" name="Google Shape;731;p34"/>
          <p:cNvSpPr/>
          <p:nvPr>
            <p:ph idx="2" type="pic"/>
          </p:nvPr>
        </p:nvSpPr>
        <p:spPr>
          <a:xfrm>
            <a:off x="914400" y="1993392"/>
            <a:ext cx="2286000" cy="2286000"/>
          </a:xfrm>
          <a:prstGeom prst="rect">
            <a:avLst/>
          </a:prstGeom>
          <a:solidFill>
            <a:srgbClr val="EEDBBC"/>
          </a:solidFill>
          <a:ln>
            <a:noFill/>
          </a:ln>
        </p:spPr>
      </p:sp>
      <p:sp>
        <p:nvSpPr>
          <p:cNvPr id="732" name="Google Shape;732;p34"/>
          <p:cNvSpPr txBox="1"/>
          <p:nvPr>
            <p:ph idx="1" type="body"/>
          </p:nvPr>
        </p:nvSpPr>
        <p:spPr>
          <a:xfrm>
            <a:off x="838200" y="4507992"/>
            <a:ext cx="22860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600"/>
              <a:buNone/>
              <a:defRPr b="1" sz="16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3" name="Google Shape;733;p34"/>
          <p:cNvSpPr txBox="1"/>
          <p:nvPr>
            <p:ph idx="3" type="body"/>
          </p:nvPr>
        </p:nvSpPr>
        <p:spPr>
          <a:xfrm>
            <a:off x="838200" y="4837176"/>
            <a:ext cx="2286000" cy="4572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200"/>
              <a:buNone/>
              <a:defRPr b="0" sz="12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4" name="Google Shape;734;p34"/>
          <p:cNvSpPr/>
          <p:nvPr>
            <p:ph idx="4" type="pic"/>
          </p:nvPr>
        </p:nvSpPr>
        <p:spPr>
          <a:xfrm>
            <a:off x="3610808" y="1993392"/>
            <a:ext cx="2286000" cy="2286000"/>
          </a:xfrm>
          <a:prstGeom prst="rect">
            <a:avLst/>
          </a:prstGeom>
          <a:solidFill>
            <a:srgbClr val="EEDBBC"/>
          </a:solidFill>
          <a:ln>
            <a:noFill/>
          </a:ln>
        </p:spPr>
      </p:sp>
      <p:sp>
        <p:nvSpPr>
          <p:cNvPr id="735" name="Google Shape;735;p34"/>
          <p:cNvSpPr txBox="1"/>
          <p:nvPr>
            <p:ph idx="5" type="body"/>
          </p:nvPr>
        </p:nvSpPr>
        <p:spPr>
          <a:xfrm>
            <a:off x="3535680" y="4511617"/>
            <a:ext cx="22860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600"/>
              <a:buNone/>
              <a:defRPr b="1" sz="16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6" name="Google Shape;736;p34"/>
          <p:cNvSpPr txBox="1"/>
          <p:nvPr>
            <p:ph idx="6" type="body"/>
          </p:nvPr>
        </p:nvSpPr>
        <p:spPr>
          <a:xfrm>
            <a:off x="3535680" y="4839223"/>
            <a:ext cx="2286000" cy="4572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200"/>
              <a:buNone/>
              <a:defRPr b="0" sz="12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7" name="Google Shape;737;p34"/>
          <p:cNvSpPr/>
          <p:nvPr>
            <p:ph idx="7" type="pic"/>
          </p:nvPr>
        </p:nvSpPr>
        <p:spPr>
          <a:xfrm>
            <a:off x="6307216" y="1993392"/>
            <a:ext cx="2286000" cy="2286000"/>
          </a:xfrm>
          <a:prstGeom prst="rect">
            <a:avLst/>
          </a:prstGeom>
          <a:solidFill>
            <a:srgbClr val="EEDBBC"/>
          </a:solidFill>
          <a:ln>
            <a:noFill/>
          </a:ln>
        </p:spPr>
      </p:sp>
      <p:sp>
        <p:nvSpPr>
          <p:cNvPr id="738" name="Google Shape;738;p34"/>
          <p:cNvSpPr txBox="1"/>
          <p:nvPr>
            <p:ph idx="8" type="body"/>
          </p:nvPr>
        </p:nvSpPr>
        <p:spPr>
          <a:xfrm>
            <a:off x="6233160" y="4511617"/>
            <a:ext cx="22860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600"/>
              <a:buNone/>
              <a:defRPr b="1" sz="16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9" name="Google Shape;739;p34"/>
          <p:cNvSpPr txBox="1"/>
          <p:nvPr>
            <p:ph idx="9" type="body"/>
          </p:nvPr>
        </p:nvSpPr>
        <p:spPr>
          <a:xfrm>
            <a:off x="6233160" y="4839223"/>
            <a:ext cx="2286000" cy="4572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200"/>
              <a:buNone/>
              <a:defRPr b="0" sz="12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0" name="Google Shape;740;p34"/>
          <p:cNvSpPr/>
          <p:nvPr>
            <p:ph idx="13" type="pic"/>
          </p:nvPr>
        </p:nvSpPr>
        <p:spPr>
          <a:xfrm>
            <a:off x="9003624" y="1993392"/>
            <a:ext cx="2286000" cy="2286000"/>
          </a:xfrm>
          <a:prstGeom prst="rect">
            <a:avLst/>
          </a:prstGeom>
          <a:solidFill>
            <a:srgbClr val="EEDBBC"/>
          </a:solidFill>
          <a:ln>
            <a:noFill/>
          </a:ln>
        </p:spPr>
      </p:sp>
      <p:sp>
        <p:nvSpPr>
          <p:cNvPr id="741" name="Google Shape;741;p34"/>
          <p:cNvSpPr txBox="1"/>
          <p:nvPr>
            <p:ph idx="14" type="body"/>
          </p:nvPr>
        </p:nvSpPr>
        <p:spPr>
          <a:xfrm>
            <a:off x="8927973" y="4507992"/>
            <a:ext cx="22860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600"/>
              <a:buNone/>
              <a:defRPr b="1" sz="16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2" name="Google Shape;742;p34"/>
          <p:cNvSpPr txBox="1"/>
          <p:nvPr>
            <p:ph idx="15" type="body"/>
          </p:nvPr>
        </p:nvSpPr>
        <p:spPr>
          <a:xfrm>
            <a:off x="8927973" y="4837176"/>
            <a:ext cx="2286000" cy="4572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200"/>
              <a:buNone/>
              <a:defRPr b="0" sz="12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743" name="Google Shape;743;p34"/>
          <p:cNvPicPr preferRelativeResize="0"/>
          <p:nvPr/>
        </p:nvPicPr>
        <p:blipFill rotWithShape="1">
          <a:blip r:embed="rId2">
            <a:alphaModFix/>
          </a:blip>
          <a:srcRect b="0" l="0" r="0" t="0"/>
          <a:stretch/>
        </p:blipFill>
        <p:spPr>
          <a:xfrm rot="10800000">
            <a:off x="10162032" y="1"/>
            <a:ext cx="2029968" cy="2029968"/>
          </a:xfrm>
          <a:prstGeom prst="rect">
            <a:avLst/>
          </a:prstGeom>
          <a:noFill/>
          <a:ln>
            <a:noFill/>
          </a:ln>
        </p:spPr>
      </p:pic>
      <p:sp>
        <p:nvSpPr>
          <p:cNvPr id="744" name="Google Shape;744;p34"/>
          <p:cNvSpPr txBox="1"/>
          <p:nvPr>
            <p:ph idx="10" type="dt"/>
          </p:nvPr>
        </p:nvSpPr>
        <p:spPr>
          <a:xfrm>
            <a:off x="914400"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5" name="Google Shape;745;p34"/>
          <p:cNvSpPr txBox="1"/>
          <p:nvPr>
            <p:ph idx="11" type="ftr"/>
          </p:nvPr>
        </p:nvSpPr>
        <p:spPr>
          <a:xfrm>
            <a:off x="5744527"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6" name="Google Shape;746;p34"/>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2"/>
                </a:solidFill>
                <a:latin typeface="Avenir"/>
                <a:ea typeface="Avenir"/>
                <a:cs typeface="Avenir"/>
                <a:sym typeface="Avenir"/>
              </a:defRPr>
            </a:lvl1pPr>
            <a:lvl2pPr indent="0" lvl="1" marL="0" algn="r">
              <a:spcBef>
                <a:spcPts val="0"/>
              </a:spcBef>
              <a:buNone/>
              <a:defRPr sz="1000">
                <a:solidFill>
                  <a:schemeClr val="dk2"/>
                </a:solidFill>
                <a:latin typeface="Avenir"/>
                <a:ea typeface="Avenir"/>
                <a:cs typeface="Avenir"/>
                <a:sym typeface="Avenir"/>
              </a:defRPr>
            </a:lvl2pPr>
            <a:lvl3pPr indent="0" lvl="2" marL="0" algn="r">
              <a:spcBef>
                <a:spcPts val="0"/>
              </a:spcBef>
              <a:buNone/>
              <a:defRPr sz="1000">
                <a:solidFill>
                  <a:schemeClr val="dk2"/>
                </a:solidFill>
                <a:latin typeface="Avenir"/>
                <a:ea typeface="Avenir"/>
                <a:cs typeface="Avenir"/>
                <a:sym typeface="Avenir"/>
              </a:defRPr>
            </a:lvl3pPr>
            <a:lvl4pPr indent="0" lvl="3" marL="0" algn="r">
              <a:spcBef>
                <a:spcPts val="0"/>
              </a:spcBef>
              <a:buNone/>
              <a:defRPr sz="1000">
                <a:solidFill>
                  <a:schemeClr val="dk2"/>
                </a:solidFill>
                <a:latin typeface="Avenir"/>
                <a:ea typeface="Avenir"/>
                <a:cs typeface="Avenir"/>
                <a:sym typeface="Avenir"/>
              </a:defRPr>
            </a:lvl4pPr>
            <a:lvl5pPr indent="0" lvl="4" marL="0" algn="r">
              <a:spcBef>
                <a:spcPts val="0"/>
              </a:spcBef>
              <a:buNone/>
              <a:defRPr sz="1000">
                <a:solidFill>
                  <a:schemeClr val="dk2"/>
                </a:solidFill>
                <a:latin typeface="Avenir"/>
                <a:ea typeface="Avenir"/>
                <a:cs typeface="Avenir"/>
                <a:sym typeface="Avenir"/>
              </a:defRPr>
            </a:lvl5pPr>
            <a:lvl6pPr indent="0" lvl="5" marL="0" algn="r">
              <a:spcBef>
                <a:spcPts val="0"/>
              </a:spcBef>
              <a:buNone/>
              <a:defRPr sz="1000">
                <a:solidFill>
                  <a:schemeClr val="dk2"/>
                </a:solidFill>
                <a:latin typeface="Avenir"/>
                <a:ea typeface="Avenir"/>
                <a:cs typeface="Avenir"/>
                <a:sym typeface="Avenir"/>
              </a:defRPr>
            </a:lvl6pPr>
            <a:lvl7pPr indent="0" lvl="6" marL="0" algn="r">
              <a:spcBef>
                <a:spcPts val="0"/>
              </a:spcBef>
              <a:buNone/>
              <a:defRPr sz="1000">
                <a:solidFill>
                  <a:schemeClr val="dk2"/>
                </a:solidFill>
                <a:latin typeface="Avenir"/>
                <a:ea typeface="Avenir"/>
                <a:cs typeface="Avenir"/>
                <a:sym typeface="Avenir"/>
              </a:defRPr>
            </a:lvl7pPr>
            <a:lvl8pPr indent="0" lvl="7" marL="0" algn="r">
              <a:spcBef>
                <a:spcPts val="0"/>
              </a:spcBef>
              <a:buNone/>
              <a:defRPr sz="1000">
                <a:solidFill>
                  <a:schemeClr val="dk2"/>
                </a:solidFill>
                <a:latin typeface="Avenir"/>
                <a:ea typeface="Avenir"/>
                <a:cs typeface="Avenir"/>
                <a:sym typeface="Avenir"/>
              </a:defRPr>
            </a:lvl8pPr>
            <a:lvl9pPr indent="0" lvl="8" marL="0" algn="r">
              <a:spcBef>
                <a:spcPts val="0"/>
              </a:spcBef>
              <a:buNone/>
              <a:defRPr sz="1000">
                <a:solidFill>
                  <a:schemeClr val="dk2"/>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8 up">
  <p:cSld name="Team - 8 up">
    <p:bg>
      <p:bgPr>
        <a:solidFill>
          <a:schemeClr val="accent1"/>
        </a:solidFill>
      </p:bgPr>
    </p:bg>
    <p:spTree>
      <p:nvGrpSpPr>
        <p:cNvPr id="747" name="Shape 747"/>
        <p:cNvGrpSpPr/>
        <p:nvPr/>
      </p:nvGrpSpPr>
      <p:grpSpPr>
        <a:xfrm>
          <a:off x="0" y="0"/>
          <a:ext cx="0" cy="0"/>
          <a:chOff x="0" y="0"/>
          <a:chExt cx="0" cy="0"/>
        </a:xfrm>
      </p:grpSpPr>
      <p:sp>
        <p:nvSpPr>
          <p:cNvPr id="748" name="Google Shape;748;p35"/>
          <p:cNvSpPr txBox="1"/>
          <p:nvPr>
            <p:ph type="title"/>
          </p:nvPr>
        </p:nvSpPr>
        <p:spPr>
          <a:xfrm>
            <a:off x="914400" y="896112"/>
            <a:ext cx="10515600" cy="13258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4400"/>
              <a:buFont typeface="Avenir"/>
              <a:buNone/>
              <a:defRPr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9" name="Google Shape;749;p35"/>
          <p:cNvSpPr/>
          <p:nvPr>
            <p:ph idx="2" type="pic"/>
          </p:nvPr>
        </p:nvSpPr>
        <p:spPr>
          <a:xfrm>
            <a:off x="914400" y="1975104"/>
            <a:ext cx="2057400" cy="1371600"/>
          </a:xfrm>
          <a:prstGeom prst="rect">
            <a:avLst/>
          </a:prstGeom>
          <a:solidFill>
            <a:srgbClr val="EEDBBC"/>
          </a:solidFill>
          <a:ln>
            <a:noFill/>
          </a:ln>
        </p:spPr>
      </p:sp>
      <p:sp>
        <p:nvSpPr>
          <p:cNvPr id="750" name="Google Shape;750;p35"/>
          <p:cNvSpPr txBox="1"/>
          <p:nvPr>
            <p:ph idx="1" type="body"/>
          </p:nvPr>
        </p:nvSpPr>
        <p:spPr>
          <a:xfrm>
            <a:off x="838200" y="3474720"/>
            <a:ext cx="20574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000"/>
              <a:buNone/>
              <a:defRPr b="1" sz="10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1" name="Google Shape;751;p35"/>
          <p:cNvSpPr txBox="1"/>
          <p:nvPr>
            <p:ph idx="3" type="body"/>
          </p:nvPr>
        </p:nvSpPr>
        <p:spPr>
          <a:xfrm>
            <a:off x="838200" y="3703320"/>
            <a:ext cx="20574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000"/>
              <a:buNone/>
              <a:defRPr b="0" sz="10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2" name="Google Shape;752;p35"/>
          <p:cNvSpPr/>
          <p:nvPr>
            <p:ph idx="4" type="pic"/>
          </p:nvPr>
        </p:nvSpPr>
        <p:spPr>
          <a:xfrm>
            <a:off x="3682999" y="1975104"/>
            <a:ext cx="2057400" cy="1371600"/>
          </a:xfrm>
          <a:prstGeom prst="rect">
            <a:avLst/>
          </a:prstGeom>
          <a:solidFill>
            <a:srgbClr val="EEDBBC"/>
          </a:solidFill>
          <a:ln>
            <a:noFill/>
          </a:ln>
        </p:spPr>
      </p:sp>
      <p:sp>
        <p:nvSpPr>
          <p:cNvPr id="753" name="Google Shape;753;p35"/>
          <p:cNvSpPr txBox="1"/>
          <p:nvPr>
            <p:ph idx="5" type="body"/>
          </p:nvPr>
        </p:nvSpPr>
        <p:spPr>
          <a:xfrm>
            <a:off x="3608832" y="3474720"/>
            <a:ext cx="20574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000"/>
              <a:buNone/>
              <a:defRPr b="1" sz="10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4" name="Google Shape;754;p35"/>
          <p:cNvSpPr txBox="1"/>
          <p:nvPr>
            <p:ph idx="6" type="body"/>
          </p:nvPr>
        </p:nvSpPr>
        <p:spPr>
          <a:xfrm>
            <a:off x="3608832" y="3703320"/>
            <a:ext cx="20574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000"/>
              <a:buNone/>
              <a:defRPr b="0" sz="10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5" name="Google Shape;755;p35"/>
          <p:cNvSpPr/>
          <p:nvPr>
            <p:ph idx="7" type="pic"/>
          </p:nvPr>
        </p:nvSpPr>
        <p:spPr>
          <a:xfrm>
            <a:off x="6451598" y="1975104"/>
            <a:ext cx="2057400" cy="1371600"/>
          </a:xfrm>
          <a:prstGeom prst="rect">
            <a:avLst/>
          </a:prstGeom>
          <a:solidFill>
            <a:srgbClr val="EEDBBC"/>
          </a:solidFill>
          <a:ln>
            <a:noFill/>
          </a:ln>
        </p:spPr>
      </p:sp>
      <p:sp>
        <p:nvSpPr>
          <p:cNvPr id="756" name="Google Shape;756;p35"/>
          <p:cNvSpPr txBox="1"/>
          <p:nvPr>
            <p:ph idx="8" type="body"/>
          </p:nvPr>
        </p:nvSpPr>
        <p:spPr>
          <a:xfrm>
            <a:off x="6379464" y="3474720"/>
            <a:ext cx="20574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000"/>
              <a:buNone/>
              <a:defRPr b="1" sz="10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7" name="Google Shape;757;p35"/>
          <p:cNvSpPr txBox="1"/>
          <p:nvPr>
            <p:ph idx="9" type="body"/>
          </p:nvPr>
        </p:nvSpPr>
        <p:spPr>
          <a:xfrm>
            <a:off x="6379464" y="3703320"/>
            <a:ext cx="20574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000"/>
              <a:buNone/>
              <a:defRPr b="0" sz="10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8" name="Google Shape;758;p35"/>
          <p:cNvSpPr/>
          <p:nvPr>
            <p:ph idx="13" type="pic"/>
          </p:nvPr>
        </p:nvSpPr>
        <p:spPr>
          <a:xfrm>
            <a:off x="9220198" y="1975104"/>
            <a:ext cx="2057400" cy="1371600"/>
          </a:xfrm>
          <a:prstGeom prst="rect">
            <a:avLst/>
          </a:prstGeom>
          <a:solidFill>
            <a:srgbClr val="EEDBBC"/>
          </a:solidFill>
          <a:ln>
            <a:noFill/>
          </a:ln>
        </p:spPr>
      </p:sp>
      <p:sp>
        <p:nvSpPr>
          <p:cNvPr id="759" name="Google Shape;759;p35"/>
          <p:cNvSpPr txBox="1"/>
          <p:nvPr>
            <p:ph idx="14" type="body"/>
          </p:nvPr>
        </p:nvSpPr>
        <p:spPr>
          <a:xfrm>
            <a:off x="9140952" y="3474720"/>
            <a:ext cx="20574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000"/>
              <a:buNone/>
              <a:defRPr b="1" sz="10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0" name="Google Shape;760;p35"/>
          <p:cNvSpPr txBox="1"/>
          <p:nvPr>
            <p:ph idx="15" type="body"/>
          </p:nvPr>
        </p:nvSpPr>
        <p:spPr>
          <a:xfrm>
            <a:off x="9140952" y="3703320"/>
            <a:ext cx="20574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000"/>
              <a:buNone/>
              <a:defRPr b="0" sz="10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1" name="Google Shape;761;p35"/>
          <p:cNvSpPr/>
          <p:nvPr>
            <p:ph idx="16" type="pic"/>
          </p:nvPr>
        </p:nvSpPr>
        <p:spPr>
          <a:xfrm>
            <a:off x="914400" y="4160520"/>
            <a:ext cx="2057400" cy="1371600"/>
          </a:xfrm>
          <a:prstGeom prst="rect">
            <a:avLst/>
          </a:prstGeom>
          <a:solidFill>
            <a:srgbClr val="EEDBBC"/>
          </a:solidFill>
          <a:ln>
            <a:noFill/>
          </a:ln>
        </p:spPr>
      </p:sp>
      <p:sp>
        <p:nvSpPr>
          <p:cNvPr id="762" name="Google Shape;762;p35"/>
          <p:cNvSpPr txBox="1"/>
          <p:nvPr>
            <p:ph idx="17" type="body"/>
          </p:nvPr>
        </p:nvSpPr>
        <p:spPr>
          <a:xfrm>
            <a:off x="838200" y="5669280"/>
            <a:ext cx="20574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000"/>
              <a:buNone/>
              <a:defRPr b="1" sz="10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3" name="Google Shape;763;p35"/>
          <p:cNvSpPr txBox="1"/>
          <p:nvPr>
            <p:ph idx="18" type="body"/>
          </p:nvPr>
        </p:nvSpPr>
        <p:spPr>
          <a:xfrm>
            <a:off x="838200" y="5907024"/>
            <a:ext cx="20574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000"/>
              <a:buNone/>
              <a:defRPr b="0" sz="10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4" name="Google Shape;764;p35"/>
          <p:cNvSpPr/>
          <p:nvPr>
            <p:ph idx="19" type="pic"/>
          </p:nvPr>
        </p:nvSpPr>
        <p:spPr>
          <a:xfrm>
            <a:off x="3685032" y="4160520"/>
            <a:ext cx="2057400" cy="1371600"/>
          </a:xfrm>
          <a:prstGeom prst="rect">
            <a:avLst/>
          </a:prstGeom>
          <a:solidFill>
            <a:srgbClr val="EEDBBC"/>
          </a:solidFill>
          <a:ln>
            <a:noFill/>
          </a:ln>
        </p:spPr>
      </p:sp>
      <p:sp>
        <p:nvSpPr>
          <p:cNvPr id="765" name="Google Shape;765;p35"/>
          <p:cNvSpPr txBox="1"/>
          <p:nvPr>
            <p:ph idx="20" type="body"/>
          </p:nvPr>
        </p:nvSpPr>
        <p:spPr>
          <a:xfrm>
            <a:off x="3608832" y="5669280"/>
            <a:ext cx="20574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000"/>
              <a:buNone/>
              <a:defRPr b="1" sz="10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6" name="Google Shape;766;p35"/>
          <p:cNvSpPr txBox="1"/>
          <p:nvPr>
            <p:ph idx="21" type="body"/>
          </p:nvPr>
        </p:nvSpPr>
        <p:spPr>
          <a:xfrm>
            <a:off x="3608832" y="5907024"/>
            <a:ext cx="20574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000"/>
              <a:buNone/>
              <a:defRPr b="0" sz="10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7" name="Google Shape;767;p35"/>
          <p:cNvSpPr/>
          <p:nvPr>
            <p:ph idx="22" type="pic"/>
          </p:nvPr>
        </p:nvSpPr>
        <p:spPr>
          <a:xfrm>
            <a:off x="6455664" y="4160520"/>
            <a:ext cx="2057400" cy="1371600"/>
          </a:xfrm>
          <a:prstGeom prst="rect">
            <a:avLst/>
          </a:prstGeom>
          <a:solidFill>
            <a:srgbClr val="EEDBBC"/>
          </a:solidFill>
          <a:ln>
            <a:noFill/>
          </a:ln>
        </p:spPr>
      </p:sp>
      <p:sp>
        <p:nvSpPr>
          <p:cNvPr id="768" name="Google Shape;768;p35"/>
          <p:cNvSpPr txBox="1"/>
          <p:nvPr>
            <p:ph idx="23" type="body"/>
          </p:nvPr>
        </p:nvSpPr>
        <p:spPr>
          <a:xfrm>
            <a:off x="6379464" y="5669280"/>
            <a:ext cx="20574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000"/>
              <a:buNone/>
              <a:defRPr b="1" sz="10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9" name="Google Shape;769;p35"/>
          <p:cNvSpPr txBox="1"/>
          <p:nvPr>
            <p:ph idx="24" type="body"/>
          </p:nvPr>
        </p:nvSpPr>
        <p:spPr>
          <a:xfrm>
            <a:off x="6379464" y="5907024"/>
            <a:ext cx="20574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000"/>
              <a:buNone/>
              <a:defRPr b="0" sz="10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0" name="Google Shape;770;p35"/>
          <p:cNvSpPr/>
          <p:nvPr>
            <p:ph idx="25" type="pic"/>
          </p:nvPr>
        </p:nvSpPr>
        <p:spPr>
          <a:xfrm>
            <a:off x="9217152" y="4160520"/>
            <a:ext cx="2057400" cy="1371600"/>
          </a:xfrm>
          <a:prstGeom prst="rect">
            <a:avLst/>
          </a:prstGeom>
          <a:solidFill>
            <a:srgbClr val="EEDBBC"/>
          </a:solidFill>
          <a:ln>
            <a:noFill/>
          </a:ln>
        </p:spPr>
      </p:sp>
      <p:sp>
        <p:nvSpPr>
          <p:cNvPr id="771" name="Google Shape;771;p35"/>
          <p:cNvSpPr txBox="1"/>
          <p:nvPr>
            <p:ph idx="26" type="body"/>
          </p:nvPr>
        </p:nvSpPr>
        <p:spPr>
          <a:xfrm>
            <a:off x="9140952" y="5669280"/>
            <a:ext cx="20574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000"/>
              <a:buNone/>
              <a:defRPr b="1" sz="10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2" name="Google Shape;772;p35"/>
          <p:cNvSpPr txBox="1"/>
          <p:nvPr>
            <p:ph idx="27" type="body"/>
          </p:nvPr>
        </p:nvSpPr>
        <p:spPr>
          <a:xfrm>
            <a:off x="9140952" y="5907024"/>
            <a:ext cx="2057400" cy="27432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000"/>
              <a:buNone/>
              <a:defRPr b="0" sz="10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2pPr>
            <a:lvl3pPr indent="-228600" lvl="2" marL="13716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3pPr>
            <a:lvl4pPr indent="-228600" lvl="3" marL="18288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4pPr>
            <a:lvl5pPr indent="-228600" lvl="4" marL="2286000" algn="l">
              <a:lnSpc>
                <a:spcPct val="90000"/>
              </a:lnSpc>
              <a:spcBef>
                <a:spcPts val="500"/>
              </a:spcBef>
              <a:spcAft>
                <a:spcPts val="0"/>
              </a:spcAft>
              <a:buClr>
                <a:schemeClr val="dk2"/>
              </a:buClr>
              <a:buSzPts val="1400"/>
              <a:buNone/>
              <a:defRPr b="1" sz="1400">
                <a:solidFill>
                  <a:schemeClr val="dk2"/>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773" name="Google Shape;773;p35"/>
          <p:cNvPicPr preferRelativeResize="0"/>
          <p:nvPr/>
        </p:nvPicPr>
        <p:blipFill rotWithShape="1">
          <a:blip r:embed="rId2">
            <a:alphaModFix/>
          </a:blip>
          <a:srcRect b="0" l="0" r="0" t="0"/>
          <a:stretch/>
        </p:blipFill>
        <p:spPr>
          <a:xfrm rot="10800000">
            <a:off x="10162032" y="1"/>
            <a:ext cx="2029968" cy="2029968"/>
          </a:xfrm>
          <a:prstGeom prst="rect">
            <a:avLst/>
          </a:prstGeom>
          <a:noFill/>
          <a:ln>
            <a:noFill/>
          </a:ln>
        </p:spPr>
      </p:pic>
      <p:sp>
        <p:nvSpPr>
          <p:cNvPr id="774" name="Google Shape;774;p35"/>
          <p:cNvSpPr txBox="1"/>
          <p:nvPr>
            <p:ph idx="10" type="dt"/>
          </p:nvPr>
        </p:nvSpPr>
        <p:spPr>
          <a:xfrm>
            <a:off x="914400"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5" name="Google Shape;775;p35"/>
          <p:cNvSpPr txBox="1"/>
          <p:nvPr>
            <p:ph idx="11" type="ftr"/>
          </p:nvPr>
        </p:nvSpPr>
        <p:spPr>
          <a:xfrm>
            <a:off x="5744527"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6" name="Google Shape;776;p35"/>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2"/>
                </a:solidFill>
                <a:latin typeface="Avenir"/>
                <a:ea typeface="Avenir"/>
                <a:cs typeface="Avenir"/>
                <a:sym typeface="Avenir"/>
              </a:defRPr>
            </a:lvl1pPr>
            <a:lvl2pPr indent="0" lvl="1" marL="0" algn="r">
              <a:spcBef>
                <a:spcPts val="0"/>
              </a:spcBef>
              <a:buNone/>
              <a:defRPr sz="1000">
                <a:solidFill>
                  <a:schemeClr val="dk2"/>
                </a:solidFill>
                <a:latin typeface="Avenir"/>
                <a:ea typeface="Avenir"/>
                <a:cs typeface="Avenir"/>
                <a:sym typeface="Avenir"/>
              </a:defRPr>
            </a:lvl2pPr>
            <a:lvl3pPr indent="0" lvl="2" marL="0" algn="r">
              <a:spcBef>
                <a:spcPts val="0"/>
              </a:spcBef>
              <a:buNone/>
              <a:defRPr sz="1000">
                <a:solidFill>
                  <a:schemeClr val="dk2"/>
                </a:solidFill>
                <a:latin typeface="Avenir"/>
                <a:ea typeface="Avenir"/>
                <a:cs typeface="Avenir"/>
                <a:sym typeface="Avenir"/>
              </a:defRPr>
            </a:lvl3pPr>
            <a:lvl4pPr indent="0" lvl="3" marL="0" algn="r">
              <a:spcBef>
                <a:spcPts val="0"/>
              </a:spcBef>
              <a:buNone/>
              <a:defRPr sz="1000">
                <a:solidFill>
                  <a:schemeClr val="dk2"/>
                </a:solidFill>
                <a:latin typeface="Avenir"/>
                <a:ea typeface="Avenir"/>
                <a:cs typeface="Avenir"/>
                <a:sym typeface="Avenir"/>
              </a:defRPr>
            </a:lvl4pPr>
            <a:lvl5pPr indent="0" lvl="4" marL="0" algn="r">
              <a:spcBef>
                <a:spcPts val="0"/>
              </a:spcBef>
              <a:buNone/>
              <a:defRPr sz="1000">
                <a:solidFill>
                  <a:schemeClr val="dk2"/>
                </a:solidFill>
                <a:latin typeface="Avenir"/>
                <a:ea typeface="Avenir"/>
                <a:cs typeface="Avenir"/>
                <a:sym typeface="Avenir"/>
              </a:defRPr>
            </a:lvl5pPr>
            <a:lvl6pPr indent="0" lvl="5" marL="0" algn="r">
              <a:spcBef>
                <a:spcPts val="0"/>
              </a:spcBef>
              <a:buNone/>
              <a:defRPr sz="1000">
                <a:solidFill>
                  <a:schemeClr val="dk2"/>
                </a:solidFill>
                <a:latin typeface="Avenir"/>
                <a:ea typeface="Avenir"/>
                <a:cs typeface="Avenir"/>
                <a:sym typeface="Avenir"/>
              </a:defRPr>
            </a:lvl6pPr>
            <a:lvl7pPr indent="0" lvl="6" marL="0" algn="r">
              <a:spcBef>
                <a:spcPts val="0"/>
              </a:spcBef>
              <a:buNone/>
              <a:defRPr sz="1000">
                <a:solidFill>
                  <a:schemeClr val="dk2"/>
                </a:solidFill>
                <a:latin typeface="Avenir"/>
                <a:ea typeface="Avenir"/>
                <a:cs typeface="Avenir"/>
                <a:sym typeface="Avenir"/>
              </a:defRPr>
            </a:lvl7pPr>
            <a:lvl8pPr indent="0" lvl="7" marL="0" algn="r">
              <a:spcBef>
                <a:spcPts val="0"/>
              </a:spcBef>
              <a:buNone/>
              <a:defRPr sz="1000">
                <a:solidFill>
                  <a:schemeClr val="dk2"/>
                </a:solidFill>
                <a:latin typeface="Avenir"/>
                <a:ea typeface="Avenir"/>
                <a:cs typeface="Avenir"/>
                <a:sym typeface="Avenir"/>
              </a:defRPr>
            </a:lvl8pPr>
            <a:lvl9pPr indent="0" lvl="8" marL="0" algn="r">
              <a:spcBef>
                <a:spcPts val="0"/>
              </a:spcBef>
              <a:buNone/>
              <a:defRPr sz="1000">
                <a:solidFill>
                  <a:schemeClr val="dk2"/>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right">
  <p:cSld name="Title and content right">
    <p:bg>
      <p:bgPr>
        <a:solidFill>
          <a:schemeClr val="dk2"/>
        </a:solidFill>
      </p:bgPr>
    </p:bg>
    <p:spTree>
      <p:nvGrpSpPr>
        <p:cNvPr id="54" name="Shape 54"/>
        <p:cNvGrpSpPr/>
        <p:nvPr/>
      </p:nvGrpSpPr>
      <p:grpSpPr>
        <a:xfrm>
          <a:off x="0" y="0"/>
          <a:ext cx="0" cy="0"/>
          <a:chOff x="0" y="0"/>
          <a:chExt cx="0" cy="0"/>
        </a:xfrm>
      </p:grpSpPr>
      <p:sp>
        <p:nvSpPr>
          <p:cNvPr id="55" name="Google Shape;55;p15"/>
          <p:cNvSpPr/>
          <p:nvPr/>
        </p:nvSpPr>
        <p:spPr>
          <a:xfrm flipH="1">
            <a:off x="0" y="2021358"/>
            <a:ext cx="2032942" cy="20299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56" name="Google Shape;56;p15"/>
          <p:cNvSpPr txBox="1"/>
          <p:nvPr>
            <p:ph type="title"/>
          </p:nvPr>
        </p:nvSpPr>
        <p:spPr>
          <a:xfrm>
            <a:off x="4933950" y="898524"/>
            <a:ext cx="6343650" cy="13258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5"/>
          <p:cNvSpPr txBox="1"/>
          <p:nvPr>
            <p:ph idx="1" type="body"/>
          </p:nvPr>
        </p:nvSpPr>
        <p:spPr>
          <a:xfrm>
            <a:off x="4933949" y="2310817"/>
            <a:ext cx="6400800" cy="3657600"/>
          </a:xfrm>
          <a:prstGeom prst="rect">
            <a:avLst/>
          </a:prstGeom>
          <a:noFill/>
          <a:ln>
            <a:noFill/>
          </a:ln>
        </p:spPr>
        <p:txBody>
          <a:bodyPr anchorCtr="0" anchor="t" bIns="45700" lIns="91425" spcFirstLastPara="1" rIns="91425" wrap="square" tIns="45700">
            <a:normAutofit/>
          </a:bodyPr>
          <a:lstStyle>
            <a:lvl1pPr indent="-228600" lvl="0" marL="457200" algn="l">
              <a:lnSpc>
                <a:spcPct val="155555"/>
              </a:lnSpc>
              <a:spcBef>
                <a:spcPts val="0"/>
              </a:spcBef>
              <a:spcAft>
                <a:spcPts val="0"/>
              </a:spcAft>
              <a:buClr>
                <a:schemeClr val="dk1"/>
              </a:buClr>
              <a:buSzPts val="1800"/>
              <a:buNone/>
              <a:defRPr sz="18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5"/>
          <p:cNvSpPr/>
          <p:nvPr/>
        </p:nvSpPr>
        <p:spPr>
          <a:xfrm>
            <a:off x="2029604" y="2031653"/>
            <a:ext cx="2029968" cy="2029968"/>
          </a:xfrm>
          <a:custGeom>
            <a:rect b="b" l="l" r="r" t="t"/>
            <a:pathLst>
              <a:path extrusionOk="0" h="2029968" w="2029968">
                <a:moveTo>
                  <a:pt x="0" y="0"/>
                </a:moveTo>
                <a:lnTo>
                  <a:pt x="2029968" y="2029968"/>
                </a:lnTo>
                <a:lnTo>
                  <a:pt x="0" y="2029968"/>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59" name="Google Shape;59;p15"/>
          <p:cNvSpPr/>
          <p:nvPr/>
        </p:nvSpPr>
        <p:spPr>
          <a:xfrm>
            <a:off x="2028253" y="4052815"/>
            <a:ext cx="2029968" cy="202996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A black and white striped pattern&#10;&#10;Description automatically generated with low confidence" id="60" name="Google Shape;60;p15"/>
          <p:cNvPicPr preferRelativeResize="0"/>
          <p:nvPr/>
        </p:nvPicPr>
        <p:blipFill rotWithShape="1">
          <a:blip r:embed="rId2">
            <a:alphaModFix/>
          </a:blip>
          <a:srcRect b="0" l="0" r="0" t="0"/>
          <a:stretch/>
        </p:blipFill>
        <p:spPr>
          <a:xfrm>
            <a:off x="2033015" y="5086646"/>
            <a:ext cx="2019299" cy="999451"/>
          </a:xfrm>
          <a:prstGeom prst="rect">
            <a:avLst/>
          </a:prstGeom>
          <a:noFill/>
          <a:ln>
            <a:noFill/>
          </a:ln>
        </p:spPr>
      </p:pic>
      <p:pic>
        <p:nvPicPr>
          <p:cNvPr id="61" name="Google Shape;61;p15"/>
          <p:cNvPicPr preferRelativeResize="0"/>
          <p:nvPr/>
        </p:nvPicPr>
        <p:blipFill rotWithShape="1">
          <a:blip r:embed="rId3">
            <a:alphaModFix/>
          </a:blip>
          <a:srcRect b="0" l="0" r="0" t="0"/>
          <a:stretch/>
        </p:blipFill>
        <p:spPr>
          <a:xfrm rot="10800000">
            <a:off x="-9867" y="-1076"/>
            <a:ext cx="2029968" cy="2029968"/>
          </a:xfrm>
          <a:prstGeom prst="rect">
            <a:avLst/>
          </a:prstGeom>
          <a:noFill/>
          <a:ln>
            <a:noFill/>
          </a:ln>
        </p:spPr>
      </p:pic>
      <p:sp>
        <p:nvSpPr>
          <p:cNvPr id="62" name="Google Shape;62;p15"/>
          <p:cNvSpPr/>
          <p:nvPr/>
        </p:nvSpPr>
        <p:spPr>
          <a:xfrm>
            <a:off x="2029968" y="6045049"/>
            <a:ext cx="2029968" cy="8129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63" name="Google Shape;63;p15"/>
          <p:cNvSpPr/>
          <p:nvPr/>
        </p:nvSpPr>
        <p:spPr>
          <a:xfrm flipH="1">
            <a:off x="0" y="4828032"/>
            <a:ext cx="2032942" cy="202996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64" name="Google Shape;64;p15"/>
          <p:cNvPicPr preferRelativeResize="0"/>
          <p:nvPr/>
        </p:nvPicPr>
        <p:blipFill rotWithShape="1">
          <a:blip r:embed="rId4">
            <a:alphaModFix/>
          </a:blip>
          <a:srcRect b="0" l="0" r="0" t="0"/>
          <a:stretch/>
        </p:blipFill>
        <p:spPr>
          <a:xfrm>
            <a:off x="-2860" y="4828032"/>
            <a:ext cx="2029968" cy="2029968"/>
          </a:xfrm>
          <a:prstGeom prst="rect">
            <a:avLst/>
          </a:prstGeom>
          <a:noFill/>
          <a:ln>
            <a:noFill/>
          </a:ln>
        </p:spPr>
      </p:pic>
      <p:grpSp>
        <p:nvGrpSpPr>
          <p:cNvPr id="65" name="Google Shape;65;p15"/>
          <p:cNvGrpSpPr/>
          <p:nvPr/>
        </p:nvGrpSpPr>
        <p:grpSpPr>
          <a:xfrm>
            <a:off x="100242" y="2099803"/>
            <a:ext cx="1920240" cy="1920240"/>
            <a:chOff x="5361924" y="7472790"/>
            <a:chExt cx="1828800" cy="1828800"/>
          </a:xfrm>
        </p:grpSpPr>
        <p:grpSp>
          <p:nvGrpSpPr>
            <p:cNvPr id="66" name="Google Shape;66;p15"/>
            <p:cNvGrpSpPr/>
            <p:nvPr/>
          </p:nvGrpSpPr>
          <p:grpSpPr>
            <a:xfrm>
              <a:off x="5361924" y="7472790"/>
              <a:ext cx="1828800" cy="1828800"/>
              <a:chOff x="5361924" y="7472790"/>
              <a:chExt cx="1828800" cy="1828800"/>
            </a:xfrm>
          </p:grpSpPr>
          <p:grpSp>
            <p:nvGrpSpPr>
              <p:cNvPr id="67" name="Google Shape;67;p15"/>
              <p:cNvGrpSpPr/>
              <p:nvPr/>
            </p:nvGrpSpPr>
            <p:grpSpPr>
              <a:xfrm>
                <a:off x="5361924" y="7472790"/>
                <a:ext cx="1828800" cy="1828800"/>
                <a:chOff x="5388428" y="7173291"/>
                <a:chExt cx="1828800" cy="1828800"/>
              </a:xfrm>
            </p:grpSpPr>
            <p:grpSp>
              <p:nvGrpSpPr>
                <p:cNvPr id="68" name="Google Shape;68;p15"/>
                <p:cNvGrpSpPr/>
                <p:nvPr/>
              </p:nvGrpSpPr>
              <p:grpSpPr>
                <a:xfrm>
                  <a:off x="5388428" y="7173291"/>
                  <a:ext cx="1828800" cy="1828800"/>
                  <a:chOff x="5388428" y="7173291"/>
                  <a:chExt cx="1828800" cy="1828800"/>
                </a:xfrm>
              </p:grpSpPr>
              <p:grpSp>
                <p:nvGrpSpPr>
                  <p:cNvPr id="69" name="Google Shape;69;p15"/>
                  <p:cNvGrpSpPr/>
                  <p:nvPr/>
                </p:nvGrpSpPr>
                <p:grpSpPr>
                  <a:xfrm>
                    <a:off x="5388428" y="7173291"/>
                    <a:ext cx="1828800" cy="1828800"/>
                    <a:chOff x="5579044" y="7049770"/>
                    <a:chExt cx="1828800" cy="1828800"/>
                  </a:xfrm>
                </p:grpSpPr>
                <p:grpSp>
                  <p:nvGrpSpPr>
                    <p:cNvPr id="70" name="Google Shape;70;p15"/>
                    <p:cNvGrpSpPr/>
                    <p:nvPr/>
                  </p:nvGrpSpPr>
                  <p:grpSpPr>
                    <a:xfrm>
                      <a:off x="5579044" y="7049770"/>
                      <a:ext cx="1828800" cy="1828800"/>
                      <a:chOff x="5579044" y="7049770"/>
                      <a:chExt cx="1828800" cy="1828800"/>
                    </a:xfrm>
                  </p:grpSpPr>
                  <p:grpSp>
                    <p:nvGrpSpPr>
                      <p:cNvPr id="71" name="Google Shape;71;p15"/>
                      <p:cNvGrpSpPr/>
                      <p:nvPr/>
                    </p:nvGrpSpPr>
                    <p:grpSpPr>
                      <a:xfrm>
                        <a:off x="5579044" y="7049770"/>
                        <a:ext cx="1828800" cy="1828800"/>
                        <a:chOff x="5579044" y="7049770"/>
                        <a:chExt cx="1828800" cy="1828800"/>
                      </a:xfrm>
                    </p:grpSpPr>
                    <p:grpSp>
                      <p:nvGrpSpPr>
                        <p:cNvPr id="72" name="Google Shape;72;p15"/>
                        <p:cNvGrpSpPr/>
                        <p:nvPr/>
                      </p:nvGrpSpPr>
                      <p:grpSpPr>
                        <a:xfrm>
                          <a:off x="5579044" y="7049770"/>
                          <a:ext cx="1828800" cy="1828800"/>
                          <a:chOff x="5579044" y="7049770"/>
                          <a:chExt cx="1828800" cy="1828800"/>
                        </a:xfrm>
                      </p:grpSpPr>
                      <p:sp>
                        <p:nvSpPr>
                          <p:cNvPr id="73" name="Google Shape;73;p15"/>
                          <p:cNvSpPr/>
                          <p:nvPr/>
                        </p:nvSpPr>
                        <p:spPr>
                          <a:xfrm>
                            <a:off x="5579044" y="7049770"/>
                            <a:ext cx="1828800" cy="18288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sp>
                        <p:nvSpPr>
                          <p:cNvPr id="74" name="Google Shape;74;p15"/>
                          <p:cNvSpPr/>
                          <p:nvPr/>
                        </p:nvSpPr>
                        <p:spPr>
                          <a:xfrm>
                            <a:off x="5647624" y="7118350"/>
                            <a:ext cx="1691640" cy="16916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grpSp>
                    <p:sp>
                      <p:nvSpPr>
                        <p:cNvPr id="75" name="Google Shape;75;p15"/>
                        <p:cNvSpPr/>
                        <p:nvPr/>
                      </p:nvSpPr>
                      <p:spPr>
                        <a:xfrm>
                          <a:off x="5716204" y="7186930"/>
                          <a:ext cx="1554480" cy="15544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grpSp>
                  <p:sp>
                    <p:nvSpPr>
                      <p:cNvPr id="76" name="Google Shape;76;p15"/>
                      <p:cNvSpPr/>
                      <p:nvPr/>
                    </p:nvSpPr>
                    <p:spPr>
                      <a:xfrm>
                        <a:off x="5784784" y="7255510"/>
                        <a:ext cx="1417320" cy="141732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grpSp>
                <p:sp>
                  <p:nvSpPr>
                    <p:cNvPr id="77" name="Google Shape;77;p15"/>
                    <p:cNvSpPr/>
                    <p:nvPr/>
                  </p:nvSpPr>
                  <p:spPr>
                    <a:xfrm>
                      <a:off x="5853364" y="7324090"/>
                      <a:ext cx="1280160" cy="128016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grpSp>
              <p:sp>
                <p:nvSpPr>
                  <p:cNvPr id="78" name="Google Shape;78;p15"/>
                  <p:cNvSpPr/>
                  <p:nvPr/>
                </p:nvSpPr>
                <p:spPr>
                  <a:xfrm>
                    <a:off x="5731328" y="7516191"/>
                    <a:ext cx="1143000" cy="11430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grpSp>
            <p:sp>
              <p:nvSpPr>
                <p:cNvPr id="79" name="Google Shape;79;p15"/>
                <p:cNvSpPr/>
                <p:nvPr/>
              </p:nvSpPr>
              <p:spPr>
                <a:xfrm>
                  <a:off x="5799908" y="7584771"/>
                  <a:ext cx="1005840" cy="10058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grpSp>
          <p:sp>
            <p:nvSpPr>
              <p:cNvPr id="80" name="Google Shape;80;p15"/>
              <p:cNvSpPr/>
              <p:nvPr/>
            </p:nvSpPr>
            <p:spPr>
              <a:xfrm>
                <a:off x="5841984" y="7952850"/>
                <a:ext cx="868680" cy="8686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sp>
            <p:nvSpPr>
              <p:cNvPr id="81" name="Google Shape;81;p15"/>
              <p:cNvSpPr/>
              <p:nvPr/>
            </p:nvSpPr>
            <p:spPr>
              <a:xfrm>
                <a:off x="5910564" y="8021430"/>
                <a:ext cx="731520" cy="73152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sp>
            <p:nvSpPr>
              <p:cNvPr id="82" name="Google Shape;82;p15"/>
              <p:cNvSpPr/>
              <p:nvPr/>
            </p:nvSpPr>
            <p:spPr>
              <a:xfrm>
                <a:off x="5979144" y="8090010"/>
                <a:ext cx="594360" cy="59436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sp>
            <p:nvSpPr>
              <p:cNvPr id="83" name="Google Shape;83;p15"/>
              <p:cNvSpPr/>
              <p:nvPr/>
            </p:nvSpPr>
            <p:spPr>
              <a:xfrm>
                <a:off x="6047724" y="8158590"/>
                <a:ext cx="457200" cy="4572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sp>
            <p:nvSpPr>
              <p:cNvPr id="84" name="Google Shape;84;p15"/>
              <p:cNvSpPr/>
              <p:nvPr/>
            </p:nvSpPr>
            <p:spPr>
              <a:xfrm>
                <a:off x="6116304" y="8227170"/>
                <a:ext cx="320040" cy="3200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grpSp>
        <p:sp>
          <p:nvSpPr>
            <p:cNvPr id="85" name="Google Shape;85;p15"/>
            <p:cNvSpPr/>
            <p:nvPr/>
          </p:nvSpPr>
          <p:spPr>
            <a:xfrm>
              <a:off x="6184884" y="8295750"/>
              <a:ext cx="182880" cy="1828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venir"/>
                  <a:ea typeface="Avenir"/>
                  <a:cs typeface="Avenir"/>
                  <a:sym typeface="Avenir"/>
                </a:rPr>
                <a:t> </a:t>
              </a:r>
              <a:endParaRPr/>
            </a:p>
          </p:txBody>
        </p:sp>
      </p:grpSp>
      <p:sp>
        <p:nvSpPr>
          <p:cNvPr id="86" name="Google Shape;86;p15"/>
          <p:cNvSpPr/>
          <p:nvPr/>
        </p:nvSpPr>
        <p:spPr>
          <a:xfrm>
            <a:off x="0" y="4043197"/>
            <a:ext cx="2029968" cy="7845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7" name="Google Shape;87;p15"/>
          <p:cNvSpPr/>
          <p:nvPr/>
        </p:nvSpPr>
        <p:spPr>
          <a:xfrm>
            <a:off x="0" y="2021358"/>
            <a:ext cx="1014984" cy="2029968"/>
          </a:xfrm>
          <a:custGeom>
            <a:rect b="b" l="l" r="r" t="t"/>
            <a:pathLst>
              <a:path extrusionOk="0" h="1828800" w="915648">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88" name="Google Shape;88;p15"/>
          <p:cNvCxnSpPr/>
          <p:nvPr/>
        </p:nvCxnSpPr>
        <p:spPr>
          <a:xfrm>
            <a:off x="10632" y="-7753"/>
            <a:ext cx="4052352" cy="4040860"/>
          </a:xfrm>
          <a:prstGeom prst="straightConnector1">
            <a:avLst/>
          </a:prstGeom>
          <a:noFill/>
          <a:ln cap="flat" cmpd="sng" w="50800">
            <a:solidFill>
              <a:schemeClr val="accent2"/>
            </a:solidFill>
            <a:prstDash val="solid"/>
            <a:miter lim="800000"/>
            <a:headEnd len="sm" w="sm" type="none"/>
            <a:tailEnd len="sm" w="sm" type="none"/>
          </a:ln>
        </p:spPr>
      </p:cxnSp>
      <p:sp>
        <p:nvSpPr>
          <p:cNvPr id="89" name="Google Shape;89;p15"/>
          <p:cNvSpPr/>
          <p:nvPr/>
        </p:nvSpPr>
        <p:spPr>
          <a:xfrm>
            <a:off x="3903349" y="3869829"/>
            <a:ext cx="274320" cy="27432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0" name="Google Shape;90;p15"/>
          <p:cNvSpPr txBox="1"/>
          <p:nvPr>
            <p:ph idx="10" type="dt"/>
          </p:nvPr>
        </p:nvSpPr>
        <p:spPr>
          <a:xfrm>
            <a:off x="4937760"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5"/>
          <p:cNvSpPr txBox="1"/>
          <p:nvPr>
            <p:ph idx="11" type="ftr"/>
          </p:nvPr>
        </p:nvSpPr>
        <p:spPr>
          <a:xfrm>
            <a:off x="7436167"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5"/>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rgbClr val="3F3F3F"/>
                </a:solidFill>
                <a:latin typeface="Avenir"/>
                <a:ea typeface="Avenir"/>
                <a:cs typeface="Avenir"/>
                <a:sym typeface="Avenir"/>
              </a:defRPr>
            </a:lvl1pPr>
            <a:lvl2pPr indent="0" lvl="1" marL="0" algn="r">
              <a:spcBef>
                <a:spcPts val="0"/>
              </a:spcBef>
              <a:buNone/>
              <a:defRPr b="0" i="0" sz="1000" u="none" cap="none" strike="noStrike">
                <a:solidFill>
                  <a:srgbClr val="3F3F3F"/>
                </a:solidFill>
                <a:latin typeface="Avenir"/>
                <a:ea typeface="Avenir"/>
                <a:cs typeface="Avenir"/>
                <a:sym typeface="Avenir"/>
              </a:defRPr>
            </a:lvl2pPr>
            <a:lvl3pPr indent="0" lvl="2" marL="0" algn="r">
              <a:spcBef>
                <a:spcPts val="0"/>
              </a:spcBef>
              <a:buNone/>
              <a:defRPr b="0" i="0" sz="1000" u="none" cap="none" strike="noStrike">
                <a:solidFill>
                  <a:srgbClr val="3F3F3F"/>
                </a:solidFill>
                <a:latin typeface="Avenir"/>
                <a:ea typeface="Avenir"/>
                <a:cs typeface="Avenir"/>
                <a:sym typeface="Avenir"/>
              </a:defRPr>
            </a:lvl3pPr>
            <a:lvl4pPr indent="0" lvl="3" marL="0" algn="r">
              <a:spcBef>
                <a:spcPts val="0"/>
              </a:spcBef>
              <a:buNone/>
              <a:defRPr b="0" i="0" sz="1000" u="none" cap="none" strike="noStrike">
                <a:solidFill>
                  <a:srgbClr val="3F3F3F"/>
                </a:solidFill>
                <a:latin typeface="Avenir"/>
                <a:ea typeface="Avenir"/>
                <a:cs typeface="Avenir"/>
                <a:sym typeface="Avenir"/>
              </a:defRPr>
            </a:lvl4pPr>
            <a:lvl5pPr indent="0" lvl="4" marL="0" algn="r">
              <a:spcBef>
                <a:spcPts val="0"/>
              </a:spcBef>
              <a:buNone/>
              <a:defRPr b="0" i="0" sz="1000" u="none" cap="none" strike="noStrike">
                <a:solidFill>
                  <a:srgbClr val="3F3F3F"/>
                </a:solidFill>
                <a:latin typeface="Avenir"/>
                <a:ea typeface="Avenir"/>
                <a:cs typeface="Avenir"/>
                <a:sym typeface="Avenir"/>
              </a:defRPr>
            </a:lvl5pPr>
            <a:lvl6pPr indent="0" lvl="5" marL="0" algn="r">
              <a:spcBef>
                <a:spcPts val="0"/>
              </a:spcBef>
              <a:buNone/>
              <a:defRPr b="0" i="0" sz="1000" u="none" cap="none" strike="noStrike">
                <a:solidFill>
                  <a:srgbClr val="3F3F3F"/>
                </a:solidFill>
                <a:latin typeface="Avenir"/>
                <a:ea typeface="Avenir"/>
                <a:cs typeface="Avenir"/>
                <a:sym typeface="Avenir"/>
              </a:defRPr>
            </a:lvl6pPr>
            <a:lvl7pPr indent="0" lvl="6" marL="0" algn="r">
              <a:spcBef>
                <a:spcPts val="0"/>
              </a:spcBef>
              <a:buNone/>
              <a:defRPr b="0" i="0" sz="1000" u="none" cap="none" strike="noStrike">
                <a:solidFill>
                  <a:srgbClr val="3F3F3F"/>
                </a:solidFill>
                <a:latin typeface="Avenir"/>
                <a:ea typeface="Avenir"/>
                <a:cs typeface="Avenir"/>
                <a:sym typeface="Avenir"/>
              </a:defRPr>
            </a:lvl7pPr>
            <a:lvl8pPr indent="0" lvl="7" marL="0" algn="r">
              <a:spcBef>
                <a:spcPts val="0"/>
              </a:spcBef>
              <a:buNone/>
              <a:defRPr b="0" i="0" sz="1000" u="none" cap="none" strike="noStrike">
                <a:solidFill>
                  <a:srgbClr val="3F3F3F"/>
                </a:solidFill>
                <a:latin typeface="Avenir"/>
                <a:ea typeface="Avenir"/>
                <a:cs typeface="Avenir"/>
                <a:sym typeface="Avenir"/>
              </a:defRPr>
            </a:lvl8pPr>
            <a:lvl9pPr indent="0" lvl="8" marL="0" algn="r">
              <a:spcBef>
                <a:spcPts val="0"/>
              </a:spcBef>
              <a:buNone/>
              <a:defRPr b="0" i="0" sz="1000" u="none" cap="none" strike="noStrike">
                <a:solidFill>
                  <a:srgbClr val="3F3F3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nding">
  <p:cSld name="Funding">
    <p:bg>
      <p:bgPr>
        <a:solidFill>
          <a:schemeClr val="accent2"/>
        </a:solidFill>
      </p:bgPr>
    </p:bg>
    <p:spTree>
      <p:nvGrpSpPr>
        <p:cNvPr id="777" name="Shape 777"/>
        <p:cNvGrpSpPr/>
        <p:nvPr/>
      </p:nvGrpSpPr>
      <p:grpSpPr>
        <a:xfrm>
          <a:off x="0" y="0"/>
          <a:ext cx="0" cy="0"/>
          <a:chOff x="0" y="0"/>
          <a:chExt cx="0" cy="0"/>
        </a:xfrm>
      </p:grpSpPr>
      <p:sp>
        <p:nvSpPr>
          <p:cNvPr id="778" name="Google Shape;778;p36"/>
          <p:cNvSpPr txBox="1"/>
          <p:nvPr>
            <p:ph type="title"/>
          </p:nvPr>
        </p:nvSpPr>
        <p:spPr>
          <a:xfrm>
            <a:off x="914400" y="896112"/>
            <a:ext cx="10058400" cy="69417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4400"/>
              <a:buFont typeface="Avenir"/>
              <a:buNone/>
              <a:defRPr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779" name="Google Shape;779;p36"/>
          <p:cNvGrpSpPr/>
          <p:nvPr/>
        </p:nvGrpSpPr>
        <p:grpSpPr>
          <a:xfrm>
            <a:off x="11173968" y="0"/>
            <a:ext cx="1018032" cy="6862761"/>
            <a:chOff x="11173968" y="0"/>
            <a:chExt cx="1018032" cy="6862761"/>
          </a:xfrm>
        </p:grpSpPr>
        <p:sp>
          <p:nvSpPr>
            <p:cNvPr id="780" name="Google Shape;780;p36"/>
            <p:cNvSpPr/>
            <p:nvPr/>
          </p:nvSpPr>
          <p:spPr>
            <a:xfrm>
              <a:off x="11177016" y="4858514"/>
              <a:ext cx="1014984" cy="200424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781" name="Google Shape;781;p36"/>
            <p:cNvSpPr/>
            <p:nvPr/>
          </p:nvSpPr>
          <p:spPr>
            <a:xfrm>
              <a:off x="11177016" y="2838061"/>
              <a:ext cx="1014984" cy="202996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782" name="Google Shape;782;p36"/>
            <p:cNvSpPr/>
            <p:nvPr/>
          </p:nvSpPr>
          <p:spPr>
            <a:xfrm>
              <a:off x="11177016" y="0"/>
              <a:ext cx="1014984" cy="2029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descr="A black and white striped pattern&#10;&#10;Description automatically generated with low confidence" id="783" name="Google Shape;783;p36"/>
            <p:cNvPicPr preferRelativeResize="0"/>
            <p:nvPr/>
          </p:nvPicPr>
          <p:blipFill rotWithShape="1">
            <a:blip r:embed="rId2">
              <a:alphaModFix/>
            </a:blip>
            <a:srcRect b="0" l="0" r="0" t="0"/>
            <a:stretch/>
          </p:blipFill>
          <p:spPr>
            <a:xfrm rot="5400000">
              <a:off x="10718200" y="557719"/>
              <a:ext cx="1828800" cy="905164"/>
            </a:xfrm>
            <a:prstGeom prst="rect">
              <a:avLst/>
            </a:prstGeom>
            <a:noFill/>
            <a:ln>
              <a:noFill/>
            </a:ln>
          </p:spPr>
        </p:pic>
        <p:sp>
          <p:nvSpPr>
            <p:cNvPr id="784" name="Google Shape;784;p36"/>
            <p:cNvSpPr/>
            <p:nvPr/>
          </p:nvSpPr>
          <p:spPr>
            <a:xfrm>
              <a:off x="11177016" y="2026941"/>
              <a:ext cx="1014984" cy="81295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785" name="Google Shape;785;p36"/>
            <p:cNvSpPr/>
            <p:nvPr/>
          </p:nvSpPr>
          <p:spPr>
            <a:xfrm rot="10800000">
              <a:off x="11277600" y="2954014"/>
              <a:ext cx="914400" cy="1828800"/>
            </a:xfrm>
            <a:custGeom>
              <a:rect b="b" l="l" r="r" t="t"/>
              <a:pathLst>
                <a:path extrusionOk="0" h="1828800" w="915648">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786" name="Google Shape;786;p36"/>
            <p:cNvPicPr preferRelativeResize="0"/>
            <p:nvPr/>
          </p:nvPicPr>
          <p:blipFill rotWithShape="1">
            <a:blip r:embed="rId3">
              <a:alphaModFix/>
            </a:blip>
            <a:srcRect b="0" l="0" r="0" t="0"/>
            <a:stretch/>
          </p:blipFill>
          <p:spPr>
            <a:xfrm rot="5400000">
              <a:off x="10716768" y="5418805"/>
              <a:ext cx="1828800" cy="914400"/>
            </a:xfrm>
            <a:prstGeom prst="rect">
              <a:avLst/>
            </a:prstGeom>
            <a:noFill/>
            <a:ln>
              <a:noFill/>
            </a:ln>
          </p:spPr>
        </p:pic>
      </p:grpSp>
      <p:sp>
        <p:nvSpPr>
          <p:cNvPr id="787" name="Google Shape;787;p36"/>
          <p:cNvSpPr txBox="1"/>
          <p:nvPr>
            <p:ph idx="1" type="body"/>
          </p:nvPr>
        </p:nvSpPr>
        <p:spPr>
          <a:xfrm>
            <a:off x="2678424" y="2107851"/>
            <a:ext cx="1530196" cy="39403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600"/>
              <a:buNone/>
              <a:defRPr b="1" sz="16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lt1"/>
              </a:buClr>
              <a:buSzPts val="1800"/>
              <a:buNone/>
              <a:defRPr sz="1800">
                <a:solidFill>
                  <a:schemeClr val="lt1"/>
                </a:solidFill>
              </a:defRPr>
            </a:lvl2pPr>
            <a:lvl3pPr indent="-228600" lvl="2" marL="1371600" algn="l">
              <a:lnSpc>
                <a:spcPct val="90000"/>
              </a:lnSpc>
              <a:spcBef>
                <a:spcPts val="500"/>
              </a:spcBef>
              <a:spcAft>
                <a:spcPts val="0"/>
              </a:spcAft>
              <a:buClr>
                <a:schemeClr val="lt1"/>
              </a:buClr>
              <a:buSzPts val="1600"/>
              <a:buNone/>
              <a:defRPr sz="1600">
                <a:solidFill>
                  <a:schemeClr val="lt1"/>
                </a:solidFill>
              </a:defRPr>
            </a:lvl3pPr>
            <a:lvl4pPr indent="-228600" lvl="3" marL="1828800" algn="l">
              <a:lnSpc>
                <a:spcPct val="90000"/>
              </a:lnSpc>
              <a:spcBef>
                <a:spcPts val="500"/>
              </a:spcBef>
              <a:spcAft>
                <a:spcPts val="0"/>
              </a:spcAft>
              <a:buClr>
                <a:schemeClr val="lt1"/>
              </a:buClr>
              <a:buSzPts val="1400"/>
              <a:buNone/>
              <a:defRPr sz="1400">
                <a:solidFill>
                  <a:schemeClr val="lt1"/>
                </a:solidFill>
              </a:defRPr>
            </a:lvl4pPr>
            <a:lvl5pPr indent="-228600" lvl="4" marL="2286000" algn="l">
              <a:lnSpc>
                <a:spcPct val="9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8" name="Google Shape;788;p36"/>
          <p:cNvSpPr txBox="1"/>
          <p:nvPr>
            <p:ph idx="2" type="body"/>
          </p:nvPr>
        </p:nvSpPr>
        <p:spPr>
          <a:xfrm>
            <a:off x="2052902" y="2559632"/>
            <a:ext cx="2070325" cy="38085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600"/>
              <a:buNone/>
              <a:defRPr b="0" sz="16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lt1"/>
              </a:buClr>
              <a:buSzPts val="1800"/>
              <a:buNone/>
              <a:defRPr sz="1800">
                <a:solidFill>
                  <a:schemeClr val="lt1"/>
                </a:solidFill>
              </a:defRPr>
            </a:lvl2pPr>
            <a:lvl3pPr indent="-228600" lvl="2" marL="1371600" algn="l">
              <a:lnSpc>
                <a:spcPct val="90000"/>
              </a:lnSpc>
              <a:spcBef>
                <a:spcPts val="500"/>
              </a:spcBef>
              <a:spcAft>
                <a:spcPts val="0"/>
              </a:spcAft>
              <a:buClr>
                <a:schemeClr val="lt1"/>
              </a:buClr>
              <a:buSzPts val="1600"/>
              <a:buNone/>
              <a:defRPr sz="1600">
                <a:solidFill>
                  <a:schemeClr val="lt1"/>
                </a:solidFill>
              </a:defRPr>
            </a:lvl3pPr>
            <a:lvl4pPr indent="-228600" lvl="3" marL="1828800" algn="l">
              <a:lnSpc>
                <a:spcPct val="90000"/>
              </a:lnSpc>
              <a:spcBef>
                <a:spcPts val="500"/>
              </a:spcBef>
              <a:spcAft>
                <a:spcPts val="0"/>
              </a:spcAft>
              <a:buClr>
                <a:schemeClr val="lt1"/>
              </a:buClr>
              <a:buSzPts val="1400"/>
              <a:buNone/>
              <a:defRPr sz="1400">
                <a:solidFill>
                  <a:schemeClr val="lt1"/>
                </a:solidFill>
              </a:defRPr>
            </a:lvl4pPr>
            <a:lvl5pPr indent="-228600" lvl="4" marL="2286000" algn="l">
              <a:lnSpc>
                <a:spcPct val="9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9" name="Google Shape;789;p36"/>
          <p:cNvSpPr txBox="1"/>
          <p:nvPr>
            <p:ph idx="3" type="body"/>
          </p:nvPr>
        </p:nvSpPr>
        <p:spPr>
          <a:xfrm>
            <a:off x="1878637" y="2848394"/>
            <a:ext cx="2074739" cy="509921"/>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dk2"/>
              </a:buClr>
              <a:buSzPts val="1200"/>
              <a:buNone/>
              <a:defRPr b="0" sz="12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lt1"/>
              </a:buClr>
              <a:buSzPts val="1800"/>
              <a:buNone/>
              <a:defRPr sz="1800">
                <a:solidFill>
                  <a:schemeClr val="lt1"/>
                </a:solidFill>
              </a:defRPr>
            </a:lvl2pPr>
            <a:lvl3pPr indent="-228600" lvl="2" marL="1371600" algn="l">
              <a:lnSpc>
                <a:spcPct val="90000"/>
              </a:lnSpc>
              <a:spcBef>
                <a:spcPts val="500"/>
              </a:spcBef>
              <a:spcAft>
                <a:spcPts val="0"/>
              </a:spcAft>
              <a:buClr>
                <a:schemeClr val="lt1"/>
              </a:buClr>
              <a:buSzPts val="1600"/>
              <a:buNone/>
              <a:defRPr sz="1600">
                <a:solidFill>
                  <a:schemeClr val="lt1"/>
                </a:solidFill>
              </a:defRPr>
            </a:lvl3pPr>
            <a:lvl4pPr indent="-228600" lvl="3" marL="1828800" algn="l">
              <a:lnSpc>
                <a:spcPct val="90000"/>
              </a:lnSpc>
              <a:spcBef>
                <a:spcPts val="500"/>
              </a:spcBef>
              <a:spcAft>
                <a:spcPts val="0"/>
              </a:spcAft>
              <a:buClr>
                <a:schemeClr val="lt1"/>
              </a:buClr>
              <a:buSzPts val="1400"/>
              <a:buNone/>
              <a:defRPr sz="1400">
                <a:solidFill>
                  <a:schemeClr val="lt1"/>
                </a:solidFill>
              </a:defRPr>
            </a:lvl4pPr>
            <a:lvl5pPr indent="-228600" lvl="4" marL="2286000" algn="l">
              <a:lnSpc>
                <a:spcPct val="9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0" name="Google Shape;790;p36"/>
          <p:cNvSpPr txBox="1"/>
          <p:nvPr>
            <p:ph idx="4" type="body"/>
          </p:nvPr>
        </p:nvSpPr>
        <p:spPr>
          <a:xfrm>
            <a:off x="7060242" y="1685195"/>
            <a:ext cx="1050925" cy="3778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600"/>
              <a:buNone/>
              <a:defRPr b="1" sz="16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lt1"/>
              </a:buClr>
              <a:buSzPts val="1800"/>
              <a:buNone/>
              <a:defRPr sz="1800">
                <a:solidFill>
                  <a:schemeClr val="lt1"/>
                </a:solidFill>
              </a:defRPr>
            </a:lvl2pPr>
            <a:lvl3pPr indent="-228600" lvl="2" marL="1371600" algn="l">
              <a:lnSpc>
                <a:spcPct val="90000"/>
              </a:lnSpc>
              <a:spcBef>
                <a:spcPts val="500"/>
              </a:spcBef>
              <a:spcAft>
                <a:spcPts val="0"/>
              </a:spcAft>
              <a:buClr>
                <a:schemeClr val="lt1"/>
              </a:buClr>
              <a:buSzPts val="1600"/>
              <a:buNone/>
              <a:defRPr sz="1600">
                <a:solidFill>
                  <a:schemeClr val="lt1"/>
                </a:solidFill>
              </a:defRPr>
            </a:lvl3pPr>
            <a:lvl4pPr indent="-228600" lvl="3" marL="1828800" algn="l">
              <a:lnSpc>
                <a:spcPct val="90000"/>
              </a:lnSpc>
              <a:spcBef>
                <a:spcPts val="500"/>
              </a:spcBef>
              <a:spcAft>
                <a:spcPts val="0"/>
              </a:spcAft>
              <a:buClr>
                <a:schemeClr val="lt1"/>
              </a:buClr>
              <a:buSzPts val="1400"/>
              <a:buNone/>
              <a:defRPr sz="1400">
                <a:solidFill>
                  <a:schemeClr val="lt1"/>
                </a:solidFill>
              </a:defRPr>
            </a:lvl4pPr>
            <a:lvl5pPr indent="-228600" lvl="4" marL="2286000" algn="l">
              <a:lnSpc>
                <a:spcPct val="9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1" name="Google Shape;791;p36"/>
          <p:cNvSpPr txBox="1"/>
          <p:nvPr>
            <p:ph idx="5" type="body"/>
          </p:nvPr>
        </p:nvSpPr>
        <p:spPr>
          <a:xfrm>
            <a:off x="7667063" y="2203470"/>
            <a:ext cx="1680922" cy="3778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600"/>
              <a:buNone/>
              <a:defRPr b="0" sz="16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lt1"/>
              </a:buClr>
              <a:buSzPts val="1800"/>
              <a:buNone/>
              <a:defRPr sz="1800">
                <a:solidFill>
                  <a:schemeClr val="lt1"/>
                </a:solidFill>
              </a:defRPr>
            </a:lvl2pPr>
            <a:lvl3pPr indent="-228600" lvl="2" marL="1371600" algn="l">
              <a:lnSpc>
                <a:spcPct val="90000"/>
              </a:lnSpc>
              <a:spcBef>
                <a:spcPts val="500"/>
              </a:spcBef>
              <a:spcAft>
                <a:spcPts val="0"/>
              </a:spcAft>
              <a:buClr>
                <a:schemeClr val="lt1"/>
              </a:buClr>
              <a:buSzPts val="1600"/>
              <a:buNone/>
              <a:defRPr sz="1600">
                <a:solidFill>
                  <a:schemeClr val="lt1"/>
                </a:solidFill>
              </a:defRPr>
            </a:lvl3pPr>
            <a:lvl4pPr indent="-228600" lvl="3" marL="1828800" algn="l">
              <a:lnSpc>
                <a:spcPct val="90000"/>
              </a:lnSpc>
              <a:spcBef>
                <a:spcPts val="500"/>
              </a:spcBef>
              <a:spcAft>
                <a:spcPts val="0"/>
              </a:spcAft>
              <a:buClr>
                <a:schemeClr val="lt1"/>
              </a:buClr>
              <a:buSzPts val="1400"/>
              <a:buNone/>
              <a:defRPr sz="1400">
                <a:solidFill>
                  <a:schemeClr val="lt1"/>
                </a:solidFill>
              </a:defRPr>
            </a:lvl4pPr>
            <a:lvl5pPr indent="-228600" lvl="4" marL="2286000" algn="l">
              <a:lnSpc>
                <a:spcPct val="9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2" name="Google Shape;792;p36"/>
          <p:cNvSpPr txBox="1"/>
          <p:nvPr>
            <p:ph idx="6" type="body"/>
          </p:nvPr>
        </p:nvSpPr>
        <p:spPr>
          <a:xfrm>
            <a:off x="7662713" y="2512081"/>
            <a:ext cx="1957767" cy="56957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200"/>
              <a:buNone/>
              <a:defRPr b="0" sz="12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lt1"/>
              </a:buClr>
              <a:buSzPts val="1800"/>
              <a:buNone/>
              <a:defRPr sz="1800">
                <a:solidFill>
                  <a:schemeClr val="lt1"/>
                </a:solidFill>
              </a:defRPr>
            </a:lvl2pPr>
            <a:lvl3pPr indent="-228600" lvl="2" marL="1371600" algn="l">
              <a:lnSpc>
                <a:spcPct val="90000"/>
              </a:lnSpc>
              <a:spcBef>
                <a:spcPts val="500"/>
              </a:spcBef>
              <a:spcAft>
                <a:spcPts val="0"/>
              </a:spcAft>
              <a:buClr>
                <a:schemeClr val="lt1"/>
              </a:buClr>
              <a:buSzPts val="1600"/>
              <a:buNone/>
              <a:defRPr sz="1600">
                <a:solidFill>
                  <a:schemeClr val="lt1"/>
                </a:solidFill>
              </a:defRPr>
            </a:lvl3pPr>
            <a:lvl4pPr indent="-228600" lvl="3" marL="1828800" algn="l">
              <a:lnSpc>
                <a:spcPct val="90000"/>
              </a:lnSpc>
              <a:spcBef>
                <a:spcPts val="500"/>
              </a:spcBef>
              <a:spcAft>
                <a:spcPts val="0"/>
              </a:spcAft>
              <a:buClr>
                <a:schemeClr val="lt1"/>
              </a:buClr>
              <a:buSzPts val="1400"/>
              <a:buNone/>
              <a:defRPr sz="1400">
                <a:solidFill>
                  <a:schemeClr val="lt1"/>
                </a:solidFill>
              </a:defRPr>
            </a:lvl4pPr>
            <a:lvl5pPr indent="-228600" lvl="4" marL="2286000" algn="l">
              <a:lnSpc>
                <a:spcPct val="9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3" name="Google Shape;793;p36"/>
          <p:cNvSpPr txBox="1"/>
          <p:nvPr>
            <p:ph idx="7" type="body"/>
          </p:nvPr>
        </p:nvSpPr>
        <p:spPr>
          <a:xfrm>
            <a:off x="1996818" y="4181199"/>
            <a:ext cx="1050925" cy="3778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600"/>
              <a:buNone/>
              <a:defRPr b="1" sz="16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lt1"/>
              </a:buClr>
              <a:buSzPts val="1800"/>
              <a:buNone/>
              <a:defRPr sz="1800">
                <a:solidFill>
                  <a:schemeClr val="lt1"/>
                </a:solidFill>
              </a:defRPr>
            </a:lvl2pPr>
            <a:lvl3pPr indent="-228600" lvl="2" marL="1371600" algn="l">
              <a:lnSpc>
                <a:spcPct val="90000"/>
              </a:lnSpc>
              <a:spcBef>
                <a:spcPts val="500"/>
              </a:spcBef>
              <a:spcAft>
                <a:spcPts val="0"/>
              </a:spcAft>
              <a:buClr>
                <a:schemeClr val="lt1"/>
              </a:buClr>
              <a:buSzPts val="1600"/>
              <a:buNone/>
              <a:defRPr sz="1600">
                <a:solidFill>
                  <a:schemeClr val="lt1"/>
                </a:solidFill>
              </a:defRPr>
            </a:lvl3pPr>
            <a:lvl4pPr indent="-228600" lvl="3" marL="1828800" algn="l">
              <a:lnSpc>
                <a:spcPct val="90000"/>
              </a:lnSpc>
              <a:spcBef>
                <a:spcPts val="500"/>
              </a:spcBef>
              <a:spcAft>
                <a:spcPts val="0"/>
              </a:spcAft>
              <a:buClr>
                <a:schemeClr val="lt1"/>
              </a:buClr>
              <a:buSzPts val="1400"/>
              <a:buNone/>
              <a:defRPr sz="1400">
                <a:solidFill>
                  <a:schemeClr val="lt1"/>
                </a:solidFill>
              </a:defRPr>
            </a:lvl4pPr>
            <a:lvl5pPr indent="-228600" lvl="4" marL="2286000" algn="l">
              <a:lnSpc>
                <a:spcPct val="9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4" name="Google Shape;794;p36"/>
          <p:cNvSpPr txBox="1"/>
          <p:nvPr>
            <p:ph idx="8" type="body"/>
          </p:nvPr>
        </p:nvSpPr>
        <p:spPr>
          <a:xfrm>
            <a:off x="1810730" y="4727342"/>
            <a:ext cx="1857095" cy="377825"/>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dk2"/>
              </a:buClr>
              <a:buSzPts val="1600"/>
              <a:buNone/>
              <a:defRPr b="0" sz="16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lt1"/>
              </a:buClr>
              <a:buSzPts val="1800"/>
              <a:buNone/>
              <a:defRPr sz="1800">
                <a:solidFill>
                  <a:schemeClr val="lt1"/>
                </a:solidFill>
              </a:defRPr>
            </a:lvl2pPr>
            <a:lvl3pPr indent="-228600" lvl="2" marL="1371600" algn="l">
              <a:lnSpc>
                <a:spcPct val="90000"/>
              </a:lnSpc>
              <a:spcBef>
                <a:spcPts val="500"/>
              </a:spcBef>
              <a:spcAft>
                <a:spcPts val="0"/>
              </a:spcAft>
              <a:buClr>
                <a:schemeClr val="lt1"/>
              </a:buClr>
              <a:buSzPts val="1600"/>
              <a:buNone/>
              <a:defRPr sz="1600">
                <a:solidFill>
                  <a:schemeClr val="lt1"/>
                </a:solidFill>
              </a:defRPr>
            </a:lvl3pPr>
            <a:lvl4pPr indent="-228600" lvl="3" marL="1828800" algn="l">
              <a:lnSpc>
                <a:spcPct val="90000"/>
              </a:lnSpc>
              <a:spcBef>
                <a:spcPts val="500"/>
              </a:spcBef>
              <a:spcAft>
                <a:spcPts val="0"/>
              </a:spcAft>
              <a:buClr>
                <a:schemeClr val="lt1"/>
              </a:buClr>
              <a:buSzPts val="1400"/>
              <a:buNone/>
              <a:defRPr sz="1400">
                <a:solidFill>
                  <a:schemeClr val="lt1"/>
                </a:solidFill>
              </a:defRPr>
            </a:lvl4pPr>
            <a:lvl5pPr indent="-228600" lvl="4" marL="2286000" algn="l">
              <a:lnSpc>
                <a:spcPct val="9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5" name="Google Shape;795;p36"/>
          <p:cNvSpPr txBox="1"/>
          <p:nvPr>
            <p:ph idx="9" type="body"/>
          </p:nvPr>
        </p:nvSpPr>
        <p:spPr>
          <a:xfrm>
            <a:off x="1308100" y="5052157"/>
            <a:ext cx="2350537" cy="875894"/>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dk2"/>
              </a:buClr>
              <a:buSzPts val="1200"/>
              <a:buNone/>
              <a:defRPr b="0" sz="12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lt1"/>
              </a:buClr>
              <a:buSzPts val="1800"/>
              <a:buNone/>
              <a:defRPr sz="1800">
                <a:solidFill>
                  <a:schemeClr val="lt1"/>
                </a:solidFill>
              </a:defRPr>
            </a:lvl2pPr>
            <a:lvl3pPr indent="-228600" lvl="2" marL="1371600" algn="l">
              <a:lnSpc>
                <a:spcPct val="90000"/>
              </a:lnSpc>
              <a:spcBef>
                <a:spcPts val="500"/>
              </a:spcBef>
              <a:spcAft>
                <a:spcPts val="0"/>
              </a:spcAft>
              <a:buClr>
                <a:schemeClr val="lt1"/>
              </a:buClr>
              <a:buSzPts val="1600"/>
              <a:buNone/>
              <a:defRPr sz="1600">
                <a:solidFill>
                  <a:schemeClr val="lt1"/>
                </a:solidFill>
              </a:defRPr>
            </a:lvl3pPr>
            <a:lvl4pPr indent="-228600" lvl="3" marL="1828800" algn="l">
              <a:lnSpc>
                <a:spcPct val="90000"/>
              </a:lnSpc>
              <a:spcBef>
                <a:spcPts val="500"/>
              </a:spcBef>
              <a:spcAft>
                <a:spcPts val="0"/>
              </a:spcAft>
              <a:buClr>
                <a:schemeClr val="lt1"/>
              </a:buClr>
              <a:buSzPts val="1400"/>
              <a:buNone/>
              <a:defRPr sz="1400">
                <a:solidFill>
                  <a:schemeClr val="lt1"/>
                </a:solidFill>
              </a:defRPr>
            </a:lvl4pPr>
            <a:lvl5pPr indent="-228600" lvl="4" marL="2286000" algn="l">
              <a:lnSpc>
                <a:spcPct val="9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6" name="Google Shape;796;p36"/>
          <p:cNvSpPr txBox="1"/>
          <p:nvPr>
            <p:ph idx="13" type="body"/>
          </p:nvPr>
        </p:nvSpPr>
        <p:spPr>
          <a:xfrm>
            <a:off x="3883025" y="2093472"/>
            <a:ext cx="3908425" cy="388822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7" name="Google Shape;797;p36"/>
          <p:cNvSpPr txBox="1"/>
          <p:nvPr>
            <p:ph idx="14" type="body"/>
          </p:nvPr>
        </p:nvSpPr>
        <p:spPr>
          <a:xfrm>
            <a:off x="8493650" y="5089231"/>
            <a:ext cx="1050925" cy="3778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600"/>
              <a:buNone/>
              <a:defRPr b="1" sz="16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lt1"/>
              </a:buClr>
              <a:buSzPts val="1800"/>
              <a:buNone/>
              <a:defRPr sz="1800">
                <a:solidFill>
                  <a:schemeClr val="lt1"/>
                </a:solidFill>
              </a:defRPr>
            </a:lvl2pPr>
            <a:lvl3pPr indent="-228600" lvl="2" marL="1371600" algn="l">
              <a:lnSpc>
                <a:spcPct val="90000"/>
              </a:lnSpc>
              <a:spcBef>
                <a:spcPts val="500"/>
              </a:spcBef>
              <a:spcAft>
                <a:spcPts val="0"/>
              </a:spcAft>
              <a:buClr>
                <a:schemeClr val="lt1"/>
              </a:buClr>
              <a:buSzPts val="1600"/>
              <a:buNone/>
              <a:defRPr sz="1600">
                <a:solidFill>
                  <a:schemeClr val="lt1"/>
                </a:solidFill>
              </a:defRPr>
            </a:lvl3pPr>
            <a:lvl4pPr indent="-228600" lvl="3" marL="1828800" algn="l">
              <a:lnSpc>
                <a:spcPct val="90000"/>
              </a:lnSpc>
              <a:spcBef>
                <a:spcPts val="500"/>
              </a:spcBef>
              <a:spcAft>
                <a:spcPts val="0"/>
              </a:spcAft>
              <a:buClr>
                <a:schemeClr val="lt1"/>
              </a:buClr>
              <a:buSzPts val="1400"/>
              <a:buNone/>
              <a:defRPr sz="1400">
                <a:solidFill>
                  <a:schemeClr val="lt1"/>
                </a:solidFill>
              </a:defRPr>
            </a:lvl4pPr>
            <a:lvl5pPr indent="-228600" lvl="4" marL="2286000" algn="l">
              <a:lnSpc>
                <a:spcPct val="9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8" name="Google Shape;798;p36"/>
          <p:cNvSpPr txBox="1"/>
          <p:nvPr>
            <p:ph idx="15" type="body"/>
          </p:nvPr>
        </p:nvSpPr>
        <p:spPr>
          <a:xfrm>
            <a:off x="8544683" y="5490771"/>
            <a:ext cx="1513717" cy="3778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600"/>
              <a:buNone/>
              <a:defRPr b="0" sz="16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lt1"/>
              </a:buClr>
              <a:buSzPts val="1800"/>
              <a:buNone/>
              <a:defRPr sz="1800">
                <a:solidFill>
                  <a:schemeClr val="lt1"/>
                </a:solidFill>
              </a:defRPr>
            </a:lvl2pPr>
            <a:lvl3pPr indent="-228600" lvl="2" marL="1371600" algn="l">
              <a:lnSpc>
                <a:spcPct val="90000"/>
              </a:lnSpc>
              <a:spcBef>
                <a:spcPts val="500"/>
              </a:spcBef>
              <a:spcAft>
                <a:spcPts val="0"/>
              </a:spcAft>
              <a:buClr>
                <a:schemeClr val="lt1"/>
              </a:buClr>
              <a:buSzPts val="1600"/>
              <a:buNone/>
              <a:defRPr sz="1600">
                <a:solidFill>
                  <a:schemeClr val="lt1"/>
                </a:solidFill>
              </a:defRPr>
            </a:lvl3pPr>
            <a:lvl4pPr indent="-228600" lvl="3" marL="1828800" algn="l">
              <a:lnSpc>
                <a:spcPct val="90000"/>
              </a:lnSpc>
              <a:spcBef>
                <a:spcPts val="500"/>
              </a:spcBef>
              <a:spcAft>
                <a:spcPts val="0"/>
              </a:spcAft>
              <a:buClr>
                <a:schemeClr val="lt1"/>
              </a:buClr>
              <a:buSzPts val="1400"/>
              <a:buNone/>
              <a:defRPr sz="1400">
                <a:solidFill>
                  <a:schemeClr val="lt1"/>
                </a:solidFill>
              </a:defRPr>
            </a:lvl4pPr>
            <a:lvl5pPr indent="-228600" lvl="4" marL="2286000" algn="l">
              <a:lnSpc>
                <a:spcPct val="9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9" name="Google Shape;799;p36"/>
          <p:cNvSpPr txBox="1"/>
          <p:nvPr>
            <p:ph idx="16" type="body"/>
          </p:nvPr>
        </p:nvSpPr>
        <p:spPr>
          <a:xfrm>
            <a:off x="8541799" y="5792787"/>
            <a:ext cx="1783301" cy="44775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1200"/>
              <a:buNone/>
              <a:defRPr b="0" sz="1200">
                <a:solidFill>
                  <a:schemeClr val="dk2"/>
                </a:solidFill>
                <a:latin typeface="Avenir"/>
                <a:ea typeface="Avenir"/>
                <a:cs typeface="Avenir"/>
                <a:sym typeface="Avenir"/>
              </a:defRPr>
            </a:lvl1pPr>
            <a:lvl2pPr indent="-228600" lvl="1" marL="914400" algn="l">
              <a:lnSpc>
                <a:spcPct val="90000"/>
              </a:lnSpc>
              <a:spcBef>
                <a:spcPts val="500"/>
              </a:spcBef>
              <a:spcAft>
                <a:spcPts val="0"/>
              </a:spcAft>
              <a:buClr>
                <a:schemeClr val="lt1"/>
              </a:buClr>
              <a:buSzPts val="1800"/>
              <a:buNone/>
              <a:defRPr sz="1800">
                <a:solidFill>
                  <a:schemeClr val="lt1"/>
                </a:solidFill>
              </a:defRPr>
            </a:lvl2pPr>
            <a:lvl3pPr indent="-228600" lvl="2" marL="1371600" algn="l">
              <a:lnSpc>
                <a:spcPct val="90000"/>
              </a:lnSpc>
              <a:spcBef>
                <a:spcPts val="500"/>
              </a:spcBef>
              <a:spcAft>
                <a:spcPts val="0"/>
              </a:spcAft>
              <a:buClr>
                <a:schemeClr val="lt1"/>
              </a:buClr>
              <a:buSzPts val="1600"/>
              <a:buNone/>
              <a:defRPr sz="1600">
                <a:solidFill>
                  <a:schemeClr val="lt1"/>
                </a:solidFill>
              </a:defRPr>
            </a:lvl3pPr>
            <a:lvl4pPr indent="-228600" lvl="3" marL="1828800" algn="l">
              <a:lnSpc>
                <a:spcPct val="90000"/>
              </a:lnSpc>
              <a:spcBef>
                <a:spcPts val="500"/>
              </a:spcBef>
              <a:spcAft>
                <a:spcPts val="0"/>
              </a:spcAft>
              <a:buClr>
                <a:schemeClr val="lt1"/>
              </a:buClr>
              <a:buSzPts val="1400"/>
              <a:buNone/>
              <a:defRPr sz="1400">
                <a:solidFill>
                  <a:schemeClr val="lt1"/>
                </a:solidFill>
              </a:defRPr>
            </a:lvl4pPr>
            <a:lvl5pPr indent="-228600" lvl="4" marL="2286000" algn="l">
              <a:lnSpc>
                <a:spcPct val="9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0" name="Google Shape;800;p36"/>
          <p:cNvSpPr txBox="1"/>
          <p:nvPr>
            <p:ph idx="10" type="dt"/>
          </p:nvPr>
        </p:nvSpPr>
        <p:spPr>
          <a:xfrm>
            <a:off x="914400"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1" name="Google Shape;801;p36"/>
          <p:cNvSpPr txBox="1"/>
          <p:nvPr>
            <p:ph idx="11" type="ftr"/>
          </p:nvPr>
        </p:nvSpPr>
        <p:spPr>
          <a:xfrm>
            <a:off x="5744527"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2" name="Google Shape;802;p36"/>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2"/>
                </a:solidFill>
                <a:latin typeface="Avenir"/>
                <a:ea typeface="Avenir"/>
                <a:cs typeface="Avenir"/>
                <a:sym typeface="Avenir"/>
              </a:defRPr>
            </a:lvl1pPr>
            <a:lvl2pPr indent="0" lvl="1" marL="0" algn="r">
              <a:spcBef>
                <a:spcPts val="0"/>
              </a:spcBef>
              <a:buNone/>
              <a:defRPr sz="1000">
                <a:solidFill>
                  <a:schemeClr val="dk2"/>
                </a:solidFill>
                <a:latin typeface="Avenir"/>
                <a:ea typeface="Avenir"/>
                <a:cs typeface="Avenir"/>
                <a:sym typeface="Avenir"/>
              </a:defRPr>
            </a:lvl2pPr>
            <a:lvl3pPr indent="0" lvl="2" marL="0" algn="r">
              <a:spcBef>
                <a:spcPts val="0"/>
              </a:spcBef>
              <a:buNone/>
              <a:defRPr sz="1000">
                <a:solidFill>
                  <a:schemeClr val="dk2"/>
                </a:solidFill>
                <a:latin typeface="Avenir"/>
                <a:ea typeface="Avenir"/>
                <a:cs typeface="Avenir"/>
                <a:sym typeface="Avenir"/>
              </a:defRPr>
            </a:lvl3pPr>
            <a:lvl4pPr indent="0" lvl="3" marL="0" algn="r">
              <a:spcBef>
                <a:spcPts val="0"/>
              </a:spcBef>
              <a:buNone/>
              <a:defRPr sz="1000">
                <a:solidFill>
                  <a:schemeClr val="dk2"/>
                </a:solidFill>
                <a:latin typeface="Avenir"/>
                <a:ea typeface="Avenir"/>
                <a:cs typeface="Avenir"/>
                <a:sym typeface="Avenir"/>
              </a:defRPr>
            </a:lvl4pPr>
            <a:lvl5pPr indent="0" lvl="4" marL="0" algn="r">
              <a:spcBef>
                <a:spcPts val="0"/>
              </a:spcBef>
              <a:buNone/>
              <a:defRPr sz="1000">
                <a:solidFill>
                  <a:schemeClr val="dk2"/>
                </a:solidFill>
                <a:latin typeface="Avenir"/>
                <a:ea typeface="Avenir"/>
                <a:cs typeface="Avenir"/>
                <a:sym typeface="Avenir"/>
              </a:defRPr>
            </a:lvl5pPr>
            <a:lvl6pPr indent="0" lvl="5" marL="0" algn="r">
              <a:spcBef>
                <a:spcPts val="0"/>
              </a:spcBef>
              <a:buNone/>
              <a:defRPr sz="1000">
                <a:solidFill>
                  <a:schemeClr val="dk2"/>
                </a:solidFill>
                <a:latin typeface="Avenir"/>
                <a:ea typeface="Avenir"/>
                <a:cs typeface="Avenir"/>
                <a:sym typeface="Avenir"/>
              </a:defRPr>
            </a:lvl6pPr>
            <a:lvl7pPr indent="0" lvl="6" marL="0" algn="r">
              <a:spcBef>
                <a:spcPts val="0"/>
              </a:spcBef>
              <a:buNone/>
              <a:defRPr sz="1000">
                <a:solidFill>
                  <a:schemeClr val="dk2"/>
                </a:solidFill>
                <a:latin typeface="Avenir"/>
                <a:ea typeface="Avenir"/>
                <a:cs typeface="Avenir"/>
                <a:sym typeface="Avenir"/>
              </a:defRPr>
            </a:lvl7pPr>
            <a:lvl8pPr indent="0" lvl="7" marL="0" algn="r">
              <a:spcBef>
                <a:spcPts val="0"/>
              </a:spcBef>
              <a:buNone/>
              <a:defRPr sz="1000">
                <a:solidFill>
                  <a:schemeClr val="dk2"/>
                </a:solidFill>
                <a:latin typeface="Avenir"/>
                <a:ea typeface="Avenir"/>
                <a:cs typeface="Avenir"/>
                <a:sym typeface="Avenir"/>
              </a:defRPr>
            </a:lvl8pPr>
            <a:lvl9pPr indent="0" lvl="8" marL="0" algn="r">
              <a:spcBef>
                <a:spcPts val="0"/>
              </a:spcBef>
              <a:buNone/>
              <a:defRPr sz="1000">
                <a:solidFill>
                  <a:schemeClr val="dk2"/>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left">
  <p:cSld name="Title and content left">
    <p:bg>
      <p:bgPr>
        <a:solidFill>
          <a:schemeClr val="accent2"/>
        </a:solidFill>
      </p:bgPr>
    </p:bg>
    <p:spTree>
      <p:nvGrpSpPr>
        <p:cNvPr id="809" name="Shape 809"/>
        <p:cNvGrpSpPr/>
        <p:nvPr/>
      </p:nvGrpSpPr>
      <p:grpSpPr>
        <a:xfrm>
          <a:off x="0" y="0"/>
          <a:ext cx="0" cy="0"/>
          <a:chOff x="0" y="0"/>
          <a:chExt cx="0" cy="0"/>
        </a:xfrm>
      </p:grpSpPr>
      <p:sp>
        <p:nvSpPr>
          <p:cNvPr id="810" name="Google Shape;810;p21"/>
          <p:cNvSpPr/>
          <p:nvPr/>
        </p:nvSpPr>
        <p:spPr>
          <a:xfrm>
            <a:off x="10162032" y="2014436"/>
            <a:ext cx="2029968" cy="202996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11" name="Google Shape;811;p21"/>
          <p:cNvSpPr/>
          <p:nvPr/>
        </p:nvSpPr>
        <p:spPr>
          <a:xfrm rot="5400000">
            <a:off x="10160492" y="2024569"/>
            <a:ext cx="2029968" cy="2029968"/>
          </a:xfrm>
          <a:custGeom>
            <a:rect b="b" l="l" r="r" t="t"/>
            <a:pathLst>
              <a:path extrusionOk="0" h="2029968" w="2029968">
                <a:moveTo>
                  <a:pt x="0" y="0"/>
                </a:moveTo>
                <a:lnTo>
                  <a:pt x="2029968" y="2029968"/>
                </a:lnTo>
                <a:lnTo>
                  <a:pt x="0" y="20299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12" name="Google Shape;812;p21"/>
          <p:cNvSpPr/>
          <p:nvPr/>
        </p:nvSpPr>
        <p:spPr>
          <a:xfrm>
            <a:off x="10162032" y="0"/>
            <a:ext cx="2029968" cy="202996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813" name="Google Shape;813;p21"/>
          <p:cNvPicPr preferRelativeResize="0"/>
          <p:nvPr/>
        </p:nvPicPr>
        <p:blipFill rotWithShape="1">
          <a:blip r:embed="rId2">
            <a:alphaModFix/>
          </a:blip>
          <a:srcRect b="0" l="0" r="0" t="0"/>
          <a:stretch/>
        </p:blipFill>
        <p:spPr>
          <a:xfrm rot="10800000">
            <a:off x="10162032" y="0"/>
            <a:ext cx="2029968" cy="2029968"/>
          </a:xfrm>
          <a:prstGeom prst="rect">
            <a:avLst/>
          </a:prstGeom>
          <a:noFill/>
          <a:ln>
            <a:noFill/>
          </a:ln>
        </p:spPr>
      </p:pic>
      <p:sp>
        <p:nvSpPr>
          <p:cNvPr id="814" name="Google Shape;814;p21"/>
          <p:cNvSpPr/>
          <p:nvPr/>
        </p:nvSpPr>
        <p:spPr>
          <a:xfrm>
            <a:off x="8139364" y="-7084"/>
            <a:ext cx="2029968" cy="202996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15" name="Google Shape;815;p21"/>
          <p:cNvSpPr txBox="1"/>
          <p:nvPr>
            <p:ph type="title"/>
          </p:nvPr>
        </p:nvSpPr>
        <p:spPr>
          <a:xfrm>
            <a:off x="914400" y="896112"/>
            <a:ext cx="6800850" cy="13258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2"/>
              </a:buClr>
              <a:buSzPts val="4400"/>
              <a:buFont typeface="Avenir"/>
              <a:buNone/>
              <a:defRPr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6" name="Google Shape;816;p21"/>
          <p:cNvSpPr txBox="1"/>
          <p:nvPr>
            <p:ph idx="1" type="body"/>
          </p:nvPr>
        </p:nvSpPr>
        <p:spPr>
          <a:xfrm>
            <a:off x="914400" y="2206377"/>
            <a:ext cx="6800850" cy="3840480"/>
          </a:xfrm>
          <a:prstGeom prst="rect">
            <a:avLst/>
          </a:prstGeom>
          <a:noFill/>
          <a:ln>
            <a:noFill/>
          </a:ln>
        </p:spPr>
        <p:txBody>
          <a:bodyPr anchorCtr="0" anchor="t" bIns="45700" lIns="91425" spcFirstLastPara="1" rIns="91425" wrap="square" tIns="45700">
            <a:normAutofit/>
          </a:bodyPr>
          <a:lstStyle>
            <a:lvl1pPr indent="-228600" lvl="0" marL="457200" algn="l">
              <a:lnSpc>
                <a:spcPct val="133333"/>
              </a:lnSpc>
              <a:spcBef>
                <a:spcPts val="1000"/>
              </a:spcBef>
              <a:spcAft>
                <a:spcPts val="0"/>
              </a:spcAft>
              <a:buClr>
                <a:schemeClr val="lt2"/>
              </a:buClr>
              <a:buSzPts val="1800"/>
              <a:buNone/>
              <a:defRPr sz="1800">
                <a:solidFill>
                  <a:schemeClr val="lt2"/>
                </a:solidFill>
              </a:defRPr>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7" name="Google Shape;817;p21"/>
          <p:cNvSpPr/>
          <p:nvPr/>
        </p:nvSpPr>
        <p:spPr>
          <a:xfrm flipH="1">
            <a:off x="8127476" y="4807776"/>
            <a:ext cx="2032942" cy="2029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18" name="Google Shape;818;p21"/>
          <p:cNvSpPr/>
          <p:nvPr/>
        </p:nvSpPr>
        <p:spPr>
          <a:xfrm>
            <a:off x="10160492" y="4041539"/>
            <a:ext cx="2029968" cy="202996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descr="A black and white striped pattern&#10;&#10;Description automatically generated with low confidence" id="819" name="Google Shape;819;p21"/>
          <p:cNvPicPr preferRelativeResize="0"/>
          <p:nvPr/>
        </p:nvPicPr>
        <p:blipFill rotWithShape="1">
          <a:blip r:embed="rId3">
            <a:alphaModFix/>
          </a:blip>
          <a:srcRect b="0" l="0" r="0" t="0"/>
          <a:stretch/>
        </p:blipFill>
        <p:spPr>
          <a:xfrm>
            <a:off x="10177272" y="5079562"/>
            <a:ext cx="2019299" cy="999451"/>
          </a:xfrm>
          <a:prstGeom prst="rect">
            <a:avLst/>
          </a:prstGeom>
          <a:noFill/>
          <a:ln>
            <a:noFill/>
          </a:ln>
        </p:spPr>
      </p:pic>
      <p:pic>
        <p:nvPicPr>
          <p:cNvPr id="820" name="Google Shape;820;p21"/>
          <p:cNvPicPr preferRelativeResize="0"/>
          <p:nvPr/>
        </p:nvPicPr>
        <p:blipFill rotWithShape="1">
          <a:blip r:embed="rId4">
            <a:alphaModFix/>
          </a:blip>
          <a:srcRect b="0" l="0" r="0" t="0"/>
          <a:stretch/>
        </p:blipFill>
        <p:spPr>
          <a:xfrm rot="10800000">
            <a:off x="8139640" y="-9144"/>
            <a:ext cx="2029968" cy="2029968"/>
          </a:xfrm>
          <a:prstGeom prst="rect">
            <a:avLst/>
          </a:prstGeom>
          <a:noFill/>
          <a:ln>
            <a:noFill/>
          </a:ln>
        </p:spPr>
      </p:pic>
      <p:sp>
        <p:nvSpPr>
          <p:cNvPr id="821" name="Google Shape;821;p21"/>
          <p:cNvSpPr/>
          <p:nvPr/>
        </p:nvSpPr>
        <p:spPr>
          <a:xfrm>
            <a:off x="10158984" y="6016751"/>
            <a:ext cx="2029968" cy="84124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822" name="Google Shape;822;p21"/>
          <p:cNvPicPr preferRelativeResize="0"/>
          <p:nvPr/>
        </p:nvPicPr>
        <p:blipFill rotWithShape="1">
          <a:blip r:embed="rId2">
            <a:alphaModFix/>
          </a:blip>
          <a:srcRect b="0" l="0" r="0" t="0"/>
          <a:stretch/>
        </p:blipFill>
        <p:spPr>
          <a:xfrm>
            <a:off x="8131156" y="4828032"/>
            <a:ext cx="2029968" cy="2029968"/>
          </a:xfrm>
          <a:prstGeom prst="rect">
            <a:avLst/>
          </a:prstGeom>
          <a:noFill/>
          <a:ln>
            <a:noFill/>
          </a:ln>
        </p:spPr>
      </p:pic>
      <p:grpSp>
        <p:nvGrpSpPr>
          <p:cNvPr id="823" name="Google Shape;823;p21"/>
          <p:cNvGrpSpPr/>
          <p:nvPr/>
        </p:nvGrpSpPr>
        <p:grpSpPr>
          <a:xfrm>
            <a:off x="8227718" y="2092719"/>
            <a:ext cx="1920240" cy="1920240"/>
            <a:chOff x="5361924" y="7472790"/>
            <a:chExt cx="1828800" cy="1828800"/>
          </a:xfrm>
        </p:grpSpPr>
        <p:grpSp>
          <p:nvGrpSpPr>
            <p:cNvPr id="824" name="Google Shape;824;p21"/>
            <p:cNvGrpSpPr/>
            <p:nvPr/>
          </p:nvGrpSpPr>
          <p:grpSpPr>
            <a:xfrm>
              <a:off x="5361924" y="7472790"/>
              <a:ext cx="1828800" cy="1828800"/>
              <a:chOff x="5361924" y="7472790"/>
              <a:chExt cx="1828800" cy="1828800"/>
            </a:xfrm>
          </p:grpSpPr>
          <p:grpSp>
            <p:nvGrpSpPr>
              <p:cNvPr id="825" name="Google Shape;825;p21"/>
              <p:cNvGrpSpPr/>
              <p:nvPr/>
            </p:nvGrpSpPr>
            <p:grpSpPr>
              <a:xfrm>
                <a:off x="5361924" y="7472790"/>
                <a:ext cx="1828800" cy="1828800"/>
                <a:chOff x="5388428" y="7173291"/>
                <a:chExt cx="1828800" cy="1828800"/>
              </a:xfrm>
            </p:grpSpPr>
            <p:grpSp>
              <p:nvGrpSpPr>
                <p:cNvPr id="826" name="Google Shape;826;p21"/>
                <p:cNvGrpSpPr/>
                <p:nvPr/>
              </p:nvGrpSpPr>
              <p:grpSpPr>
                <a:xfrm>
                  <a:off x="5388428" y="7173291"/>
                  <a:ext cx="1828800" cy="1828800"/>
                  <a:chOff x="5388428" y="7173291"/>
                  <a:chExt cx="1828800" cy="1828800"/>
                </a:xfrm>
              </p:grpSpPr>
              <p:grpSp>
                <p:nvGrpSpPr>
                  <p:cNvPr id="827" name="Google Shape;827;p21"/>
                  <p:cNvGrpSpPr/>
                  <p:nvPr/>
                </p:nvGrpSpPr>
                <p:grpSpPr>
                  <a:xfrm>
                    <a:off x="5388428" y="7173291"/>
                    <a:ext cx="1828800" cy="1828800"/>
                    <a:chOff x="5579044" y="7049770"/>
                    <a:chExt cx="1828800" cy="1828800"/>
                  </a:xfrm>
                </p:grpSpPr>
                <p:grpSp>
                  <p:nvGrpSpPr>
                    <p:cNvPr id="828" name="Google Shape;828;p21"/>
                    <p:cNvGrpSpPr/>
                    <p:nvPr/>
                  </p:nvGrpSpPr>
                  <p:grpSpPr>
                    <a:xfrm>
                      <a:off x="5579044" y="7049770"/>
                      <a:ext cx="1828800" cy="1828800"/>
                      <a:chOff x="5579044" y="7049770"/>
                      <a:chExt cx="1828800" cy="1828800"/>
                    </a:xfrm>
                  </p:grpSpPr>
                  <p:grpSp>
                    <p:nvGrpSpPr>
                      <p:cNvPr id="829" name="Google Shape;829;p21"/>
                      <p:cNvGrpSpPr/>
                      <p:nvPr/>
                    </p:nvGrpSpPr>
                    <p:grpSpPr>
                      <a:xfrm>
                        <a:off x="5579044" y="7049770"/>
                        <a:ext cx="1828800" cy="1828800"/>
                        <a:chOff x="5579044" y="7049770"/>
                        <a:chExt cx="1828800" cy="1828800"/>
                      </a:xfrm>
                    </p:grpSpPr>
                    <p:grpSp>
                      <p:nvGrpSpPr>
                        <p:cNvPr id="830" name="Google Shape;830;p21"/>
                        <p:cNvGrpSpPr/>
                        <p:nvPr/>
                      </p:nvGrpSpPr>
                      <p:grpSpPr>
                        <a:xfrm>
                          <a:off x="5579044" y="7049770"/>
                          <a:ext cx="1828800" cy="1828800"/>
                          <a:chOff x="5579044" y="7049770"/>
                          <a:chExt cx="1828800" cy="1828800"/>
                        </a:xfrm>
                      </p:grpSpPr>
                      <p:sp>
                        <p:nvSpPr>
                          <p:cNvPr id="831" name="Google Shape;831;p21"/>
                          <p:cNvSpPr/>
                          <p:nvPr/>
                        </p:nvSpPr>
                        <p:spPr>
                          <a:xfrm>
                            <a:off x="5579044" y="7049770"/>
                            <a:ext cx="1828800" cy="18288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832" name="Google Shape;832;p21"/>
                          <p:cNvSpPr/>
                          <p:nvPr/>
                        </p:nvSpPr>
                        <p:spPr>
                          <a:xfrm>
                            <a:off x="5647624" y="7118350"/>
                            <a:ext cx="1691640" cy="16916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833" name="Google Shape;833;p21"/>
                        <p:cNvSpPr/>
                        <p:nvPr/>
                      </p:nvSpPr>
                      <p:spPr>
                        <a:xfrm>
                          <a:off x="5716204" y="7186930"/>
                          <a:ext cx="1554480" cy="15544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834" name="Google Shape;834;p21"/>
                      <p:cNvSpPr/>
                      <p:nvPr/>
                    </p:nvSpPr>
                    <p:spPr>
                      <a:xfrm>
                        <a:off x="5784784" y="7255510"/>
                        <a:ext cx="1417320" cy="141732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835" name="Google Shape;835;p21"/>
                    <p:cNvSpPr/>
                    <p:nvPr/>
                  </p:nvSpPr>
                  <p:spPr>
                    <a:xfrm>
                      <a:off x="5853364" y="7324090"/>
                      <a:ext cx="1280160" cy="128016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836" name="Google Shape;836;p21"/>
                  <p:cNvSpPr/>
                  <p:nvPr/>
                </p:nvSpPr>
                <p:spPr>
                  <a:xfrm>
                    <a:off x="5731328" y="7516191"/>
                    <a:ext cx="1143000" cy="11430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837" name="Google Shape;837;p21"/>
                <p:cNvSpPr/>
                <p:nvPr/>
              </p:nvSpPr>
              <p:spPr>
                <a:xfrm>
                  <a:off x="5799908" y="7584771"/>
                  <a:ext cx="1005840" cy="10058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838" name="Google Shape;838;p21"/>
              <p:cNvSpPr/>
              <p:nvPr/>
            </p:nvSpPr>
            <p:spPr>
              <a:xfrm>
                <a:off x="5841984" y="7952850"/>
                <a:ext cx="868680" cy="8686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839" name="Google Shape;839;p21"/>
              <p:cNvSpPr/>
              <p:nvPr/>
            </p:nvSpPr>
            <p:spPr>
              <a:xfrm>
                <a:off x="5910564" y="8021430"/>
                <a:ext cx="731520" cy="73152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840" name="Google Shape;840;p21"/>
              <p:cNvSpPr/>
              <p:nvPr/>
            </p:nvSpPr>
            <p:spPr>
              <a:xfrm>
                <a:off x="5979144" y="8090010"/>
                <a:ext cx="594360" cy="59436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841" name="Google Shape;841;p21"/>
              <p:cNvSpPr/>
              <p:nvPr/>
            </p:nvSpPr>
            <p:spPr>
              <a:xfrm>
                <a:off x="6047724" y="8158590"/>
                <a:ext cx="457200" cy="4572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842" name="Google Shape;842;p21"/>
              <p:cNvSpPr/>
              <p:nvPr/>
            </p:nvSpPr>
            <p:spPr>
              <a:xfrm>
                <a:off x="6116304" y="8227170"/>
                <a:ext cx="320040" cy="3200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843" name="Google Shape;843;p21"/>
            <p:cNvSpPr/>
            <p:nvPr/>
          </p:nvSpPr>
          <p:spPr>
            <a:xfrm>
              <a:off x="6184884" y="8295750"/>
              <a:ext cx="182880" cy="1828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844" name="Google Shape;844;p21"/>
          <p:cNvSpPr/>
          <p:nvPr/>
        </p:nvSpPr>
        <p:spPr>
          <a:xfrm>
            <a:off x="8138160" y="4045868"/>
            <a:ext cx="2029968" cy="82296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45" name="Google Shape;845;p21"/>
          <p:cNvSpPr/>
          <p:nvPr/>
        </p:nvSpPr>
        <p:spPr>
          <a:xfrm>
            <a:off x="8138160" y="2029968"/>
            <a:ext cx="1014984" cy="2011680"/>
          </a:xfrm>
          <a:custGeom>
            <a:rect b="b" l="l" r="r" t="t"/>
            <a:pathLst>
              <a:path extrusionOk="0" h="1828800" w="915648">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846" name="Google Shape;846;p21"/>
          <p:cNvCxnSpPr/>
          <p:nvPr/>
        </p:nvCxnSpPr>
        <p:spPr>
          <a:xfrm flipH="1" rot="10800000">
            <a:off x="8138160" y="2012062"/>
            <a:ext cx="3044952" cy="70"/>
          </a:xfrm>
          <a:prstGeom prst="straightConnector1">
            <a:avLst/>
          </a:prstGeom>
          <a:noFill/>
          <a:ln cap="flat" cmpd="sng" w="38100">
            <a:solidFill>
              <a:schemeClr val="lt2"/>
            </a:solidFill>
            <a:prstDash val="solid"/>
            <a:miter lim="800000"/>
            <a:headEnd len="sm" w="sm" type="none"/>
            <a:tailEnd len="sm" w="sm" type="none"/>
          </a:ln>
        </p:spPr>
      </p:cxnSp>
      <p:sp>
        <p:nvSpPr>
          <p:cNvPr id="847" name="Google Shape;847;p21"/>
          <p:cNvSpPr/>
          <p:nvPr/>
        </p:nvSpPr>
        <p:spPr>
          <a:xfrm>
            <a:off x="11055096" y="1874902"/>
            <a:ext cx="274320" cy="27432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48" name="Google Shape;848;p21"/>
          <p:cNvSpPr txBox="1"/>
          <p:nvPr>
            <p:ph idx="10" type="dt"/>
          </p:nvPr>
        </p:nvSpPr>
        <p:spPr>
          <a:xfrm>
            <a:off x="914400" y="6355080"/>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9" name="Google Shape;849;p21"/>
          <p:cNvSpPr txBox="1"/>
          <p:nvPr>
            <p:ph idx="11" type="ftr"/>
          </p:nvPr>
        </p:nvSpPr>
        <p:spPr>
          <a:xfrm>
            <a:off x="5499886" y="635508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0" name="Google Shape;850;p21"/>
          <p:cNvSpPr txBox="1"/>
          <p:nvPr>
            <p:ph idx="12" type="sldNum"/>
          </p:nvPr>
        </p:nvSpPr>
        <p:spPr>
          <a:xfrm>
            <a:off x="11274091" y="635508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dk1"/>
                </a:solidFill>
                <a:latin typeface="Avenir"/>
                <a:ea typeface="Avenir"/>
                <a:cs typeface="Avenir"/>
                <a:sym typeface="Avenir"/>
              </a:defRPr>
            </a:lvl1pPr>
            <a:lvl2pPr indent="0" lvl="1" marL="0" algn="r">
              <a:spcBef>
                <a:spcPts val="0"/>
              </a:spcBef>
              <a:buNone/>
              <a:defRPr sz="1000">
                <a:solidFill>
                  <a:schemeClr val="dk1"/>
                </a:solidFill>
                <a:latin typeface="Avenir"/>
                <a:ea typeface="Avenir"/>
                <a:cs typeface="Avenir"/>
                <a:sym typeface="Avenir"/>
              </a:defRPr>
            </a:lvl2pPr>
            <a:lvl3pPr indent="0" lvl="2" marL="0" algn="r">
              <a:spcBef>
                <a:spcPts val="0"/>
              </a:spcBef>
              <a:buNone/>
              <a:defRPr sz="1000">
                <a:solidFill>
                  <a:schemeClr val="dk1"/>
                </a:solidFill>
                <a:latin typeface="Avenir"/>
                <a:ea typeface="Avenir"/>
                <a:cs typeface="Avenir"/>
                <a:sym typeface="Avenir"/>
              </a:defRPr>
            </a:lvl3pPr>
            <a:lvl4pPr indent="0" lvl="3" marL="0" algn="r">
              <a:spcBef>
                <a:spcPts val="0"/>
              </a:spcBef>
              <a:buNone/>
              <a:defRPr sz="1000">
                <a:solidFill>
                  <a:schemeClr val="dk1"/>
                </a:solidFill>
                <a:latin typeface="Avenir"/>
                <a:ea typeface="Avenir"/>
                <a:cs typeface="Avenir"/>
                <a:sym typeface="Avenir"/>
              </a:defRPr>
            </a:lvl4pPr>
            <a:lvl5pPr indent="0" lvl="4" marL="0" algn="r">
              <a:spcBef>
                <a:spcPts val="0"/>
              </a:spcBef>
              <a:buNone/>
              <a:defRPr sz="1000">
                <a:solidFill>
                  <a:schemeClr val="dk1"/>
                </a:solidFill>
                <a:latin typeface="Avenir"/>
                <a:ea typeface="Avenir"/>
                <a:cs typeface="Avenir"/>
                <a:sym typeface="Avenir"/>
              </a:defRPr>
            </a:lvl5pPr>
            <a:lvl6pPr indent="0" lvl="5" marL="0" algn="r">
              <a:spcBef>
                <a:spcPts val="0"/>
              </a:spcBef>
              <a:buNone/>
              <a:defRPr sz="1000">
                <a:solidFill>
                  <a:schemeClr val="dk1"/>
                </a:solidFill>
                <a:latin typeface="Avenir"/>
                <a:ea typeface="Avenir"/>
                <a:cs typeface="Avenir"/>
                <a:sym typeface="Avenir"/>
              </a:defRPr>
            </a:lvl6pPr>
            <a:lvl7pPr indent="0" lvl="6" marL="0" algn="r">
              <a:spcBef>
                <a:spcPts val="0"/>
              </a:spcBef>
              <a:buNone/>
              <a:defRPr sz="1000">
                <a:solidFill>
                  <a:schemeClr val="dk1"/>
                </a:solidFill>
                <a:latin typeface="Avenir"/>
                <a:ea typeface="Avenir"/>
                <a:cs typeface="Avenir"/>
                <a:sym typeface="Avenir"/>
              </a:defRPr>
            </a:lvl7pPr>
            <a:lvl8pPr indent="0" lvl="7" marL="0" algn="r">
              <a:spcBef>
                <a:spcPts val="0"/>
              </a:spcBef>
              <a:buNone/>
              <a:defRPr sz="1000">
                <a:solidFill>
                  <a:schemeClr val="dk1"/>
                </a:solidFill>
                <a:latin typeface="Avenir"/>
                <a:ea typeface="Avenir"/>
                <a:cs typeface="Avenir"/>
                <a:sym typeface="Avenir"/>
              </a:defRPr>
            </a:lvl8pPr>
            <a:lvl9pPr indent="0" lvl="8" marL="0" algn="r">
              <a:spcBef>
                <a:spcPts val="0"/>
              </a:spcBef>
              <a:buNone/>
              <a:defRPr sz="1000">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rgbClr val="BEBAC7"/>
        </a:solidFill>
      </p:bgPr>
    </p:bg>
    <p:spTree>
      <p:nvGrpSpPr>
        <p:cNvPr id="851" name="Shape 851"/>
        <p:cNvGrpSpPr/>
        <p:nvPr/>
      </p:nvGrpSpPr>
      <p:grpSpPr>
        <a:xfrm>
          <a:off x="0" y="0"/>
          <a:ext cx="0" cy="0"/>
          <a:chOff x="0" y="0"/>
          <a:chExt cx="0" cy="0"/>
        </a:xfrm>
      </p:grpSpPr>
      <p:sp>
        <p:nvSpPr>
          <p:cNvPr id="852" name="Google Shape;852;p25"/>
          <p:cNvSpPr txBox="1"/>
          <p:nvPr>
            <p:ph type="title"/>
          </p:nvPr>
        </p:nvSpPr>
        <p:spPr>
          <a:xfrm>
            <a:off x="4937760" y="898525"/>
            <a:ext cx="6400800" cy="13258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3" name="Google Shape;853;p25"/>
          <p:cNvSpPr txBox="1"/>
          <p:nvPr>
            <p:ph idx="1" type="body"/>
          </p:nvPr>
        </p:nvSpPr>
        <p:spPr>
          <a:xfrm>
            <a:off x="4937760" y="2254670"/>
            <a:ext cx="6400800" cy="4114800"/>
          </a:xfrm>
          <a:prstGeom prst="rect">
            <a:avLst/>
          </a:prstGeom>
          <a:noFill/>
          <a:ln>
            <a:noFill/>
          </a:ln>
        </p:spPr>
        <p:txBody>
          <a:bodyPr anchorCtr="0" anchor="t" bIns="45700" lIns="91425" spcFirstLastPara="1" rIns="91425" wrap="square" tIns="45700">
            <a:normAutofit/>
          </a:bodyPr>
          <a:lstStyle>
            <a:lvl1pPr indent="-228600" lvl="0" marL="457200" algn="l">
              <a:lnSpc>
                <a:spcPct val="155555"/>
              </a:lnSpc>
              <a:spcBef>
                <a:spcPts val="0"/>
              </a:spcBef>
              <a:spcAft>
                <a:spcPts val="0"/>
              </a:spcAft>
              <a:buClr>
                <a:schemeClr val="lt1"/>
              </a:buClr>
              <a:buSzPts val="1800"/>
              <a:buNone/>
              <a:defRPr sz="1800"/>
            </a:lvl1pPr>
            <a:lvl2pPr indent="-228600" lvl="1" marL="914400" algn="l">
              <a:lnSpc>
                <a:spcPct val="90000"/>
              </a:lnSpc>
              <a:spcBef>
                <a:spcPts val="500"/>
              </a:spcBef>
              <a:spcAft>
                <a:spcPts val="0"/>
              </a:spcAft>
              <a:buClr>
                <a:schemeClr val="lt1"/>
              </a:buClr>
              <a:buSzPts val="1800"/>
              <a:buNone/>
              <a:defRPr sz="1800"/>
            </a:lvl2pPr>
            <a:lvl3pPr indent="-228600" lvl="2" marL="1371600" algn="l">
              <a:lnSpc>
                <a:spcPct val="90000"/>
              </a:lnSpc>
              <a:spcBef>
                <a:spcPts val="500"/>
              </a:spcBef>
              <a:spcAft>
                <a:spcPts val="0"/>
              </a:spcAft>
              <a:buClr>
                <a:schemeClr val="lt1"/>
              </a:buClr>
              <a:buSzPts val="1800"/>
              <a:buNone/>
              <a:defRPr sz="1800"/>
            </a:lvl3pPr>
            <a:lvl4pPr indent="-228600" lvl="3" marL="1828800" algn="l">
              <a:lnSpc>
                <a:spcPct val="90000"/>
              </a:lnSpc>
              <a:spcBef>
                <a:spcPts val="500"/>
              </a:spcBef>
              <a:spcAft>
                <a:spcPts val="0"/>
              </a:spcAft>
              <a:buClr>
                <a:schemeClr val="lt1"/>
              </a:buClr>
              <a:buSzPts val="1800"/>
              <a:buNone/>
              <a:defRPr sz="1800"/>
            </a:lvl4pPr>
            <a:lvl5pPr indent="-228600" lvl="4" marL="2286000" algn="l">
              <a:lnSpc>
                <a:spcPct val="90000"/>
              </a:lnSpc>
              <a:spcBef>
                <a:spcPts val="500"/>
              </a:spcBef>
              <a:spcAft>
                <a:spcPts val="0"/>
              </a:spcAft>
              <a:buClr>
                <a:schemeClr val="lt1"/>
              </a:buClr>
              <a:buSzPts val="1800"/>
              <a:buNone/>
              <a:defRPr sz="18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854" name="Google Shape;854;p25"/>
          <p:cNvPicPr preferRelativeResize="0"/>
          <p:nvPr/>
        </p:nvPicPr>
        <p:blipFill rotWithShape="1">
          <a:blip r:embed="rId2">
            <a:alphaModFix/>
          </a:blip>
          <a:srcRect b="0" l="0" r="0" t="0"/>
          <a:stretch/>
        </p:blipFill>
        <p:spPr>
          <a:xfrm rot="8097646">
            <a:off x="1569916" y="-983359"/>
            <a:ext cx="2029968" cy="2029968"/>
          </a:xfrm>
          <a:prstGeom prst="rect">
            <a:avLst/>
          </a:prstGeom>
          <a:noFill/>
          <a:ln>
            <a:noFill/>
          </a:ln>
        </p:spPr>
      </p:pic>
      <p:sp>
        <p:nvSpPr>
          <p:cNvPr id="855" name="Google Shape;855;p25"/>
          <p:cNvSpPr/>
          <p:nvPr/>
        </p:nvSpPr>
        <p:spPr>
          <a:xfrm rot="-8091810">
            <a:off x="141725" y="458228"/>
            <a:ext cx="2029968" cy="2029968"/>
          </a:xfrm>
          <a:custGeom>
            <a:rect b="b" l="l" r="r" t="t"/>
            <a:pathLst>
              <a:path extrusionOk="0" h="2029968" w="2029968">
                <a:moveTo>
                  <a:pt x="0" y="0"/>
                </a:moveTo>
                <a:lnTo>
                  <a:pt x="2029968" y="2029968"/>
                </a:lnTo>
                <a:lnTo>
                  <a:pt x="0" y="20299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856" name="Google Shape;856;p25"/>
          <p:cNvPicPr preferRelativeResize="0"/>
          <p:nvPr/>
        </p:nvPicPr>
        <p:blipFill rotWithShape="1">
          <a:blip r:embed="rId3">
            <a:alphaModFix/>
          </a:blip>
          <a:srcRect b="0" l="0" r="0" t="0"/>
          <a:stretch/>
        </p:blipFill>
        <p:spPr>
          <a:xfrm rot="-2697467">
            <a:off x="1574706" y="1900474"/>
            <a:ext cx="2029968" cy="2029968"/>
          </a:xfrm>
          <a:prstGeom prst="rect">
            <a:avLst/>
          </a:prstGeom>
          <a:noFill/>
          <a:ln>
            <a:noFill/>
          </a:ln>
        </p:spPr>
      </p:pic>
      <p:sp>
        <p:nvSpPr>
          <p:cNvPr id="857" name="Google Shape;857;p25"/>
          <p:cNvSpPr/>
          <p:nvPr/>
        </p:nvSpPr>
        <p:spPr>
          <a:xfrm rot="-2700000">
            <a:off x="1580257" y="1923515"/>
            <a:ext cx="2029968" cy="2029968"/>
          </a:xfrm>
          <a:custGeom>
            <a:rect b="b" l="l" r="r" t="t"/>
            <a:pathLst>
              <a:path extrusionOk="0" h="2029968" w="2029968">
                <a:moveTo>
                  <a:pt x="0" y="0"/>
                </a:moveTo>
                <a:lnTo>
                  <a:pt x="2029968" y="2029968"/>
                </a:lnTo>
                <a:lnTo>
                  <a:pt x="0" y="20299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858" name="Google Shape;858;p25"/>
          <p:cNvPicPr preferRelativeResize="0"/>
          <p:nvPr/>
        </p:nvPicPr>
        <p:blipFill rotWithShape="1">
          <a:blip r:embed="rId2">
            <a:alphaModFix/>
          </a:blip>
          <a:srcRect b="0" l="0" r="0" t="0"/>
          <a:stretch/>
        </p:blipFill>
        <p:spPr>
          <a:xfrm rot="2708786">
            <a:off x="145529" y="3355869"/>
            <a:ext cx="2029968" cy="2029968"/>
          </a:xfrm>
          <a:prstGeom prst="rect">
            <a:avLst/>
          </a:prstGeom>
          <a:noFill/>
          <a:ln>
            <a:noFill/>
          </a:ln>
        </p:spPr>
      </p:pic>
      <p:pic>
        <p:nvPicPr>
          <p:cNvPr id="859" name="Google Shape;859;p25"/>
          <p:cNvPicPr preferRelativeResize="0"/>
          <p:nvPr/>
        </p:nvPicPr>
        <p:blipFill rotWithShape="1">
          <a:blip r:embed="rId4">
            <a:alphaModFix/>
          </a:blip>
          <a:srcRect b="0" l="0" r="0" t="0"/>
          <a:stretch/>
        </p:blipFill>
        <p:spPr>
          <a:xfrm rot="-8110773">
            <a:off x="3019001" y="3357927"/>
            <a:ext cx="2029968" cy="2029968"/>
          </a:xfrm>
          <a:prstGeom prst="rect">
            <a:avLst/>
          </a:prstGeom>
          <a:noFill/>
          <a:ln>
            <a:noFill/>
          </a:ln>
        </p:spPr>
      </p:pic>
      <p:grpSp>
        <p:nvGrpSpPr>
          <p:cNvPr id="860" name="Google Shape;860;p25"/>
          <p:cNvGrpSpPr/>
          <p:nvPr/>
        </p:nvGrpSpPr>
        <p:grpSpPr>
          <a:xfrm>
            <a:off x="1159403" y="5806395"/>
            <a:ext cx="2870810" cy="1000774"/>
            <a:chOff x="-13699" y="5839164"/>
            <a:chExt cx="2862790" cy="1000774"/>
          </a:xfrm>
        </p:grpSpPr>
        <p:sp>
          <p:nvSpPr>
            <p:cNvPr id="861" name="Google Shape;861;p25"/>
            <p:cNvSpPr/>
            <p:nvPr/>
          </p:nvSpPr>
          <p:spPr>
            <a:xfrm>
              <a:off x="-13699" y="5839164"/>
              <a:ext cx="2862790" cy="28868"/>
            </a:xfrm>
            <a:custGeom>
              <a:rect b="b" l="l" r="r" t="t"/>
              <a:pathLst>
                <a:path extrusionOk="0" h="28868" w="2862790">
                  <a:moveTo>
                    <a:pt x="0" y="0"/>
                  </a:moveTo>
                  <a:lnTo>
                    <a:pt x="2862790" y="0"/>
                  </a:lnTo>
                  <a:lnTo>
                    <a:pt x="2833921"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62" name="Google Shape;862;p25"/>
            <p:cNvSpPr/>
            <p:nvPr/>
          </p:nvSpPr>
          <p:spPr>
            <a:xfrm>
              <a:off x="47246" y="5900109"/>
              <a:ext cx="2740900" cy="28868"/>
            </a:xfrm>
            <a:custGeom>
              <a:rect b="b" l="l" r="r" t="t"/>
              <a:pathLst>
                <a:path extrusionOk="0" h="28868" w="2740900">
                  <a:moveTo>
                    <a:pt x="0" y="0"/>
                  </a:moveTo>
                  <a:lnTo>
                    <a:pt x="2740900" y="0"/>
                  </a:lnTo>
                  <a:lnTo>
                    <a:pt x="2712032"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63" name="Google Shape;863;p25"/>
            <p:cNvSpPr/>
            <p:nvPr/>
          </p:nvSpPr>
          <p:spPr>
            <a:xfrm>
              <a:off x="108992" y="5960251"/>
              <a:ext cx="2619012" cy="29671"/>
            </a:xfrm>
            <a:custGeom>
              <a:rect b="b" l="l" r="r" t="t"/>
              <a:pathLst>
                <a:path extrusionOk="0" h="29671" w="2619012">
                  <a:moveTo>
                    <a:pt x="0" y="0"/>
                  </a:moveTo>
                  <a:lnTo>
                    <a:pt x="2619012" y="0"/>
                  </a:lnTo>
                  <a:lnTo>
                    <a:pt x="2590143" y="28868"/>
                  </a:lnTo>
                  <a:lnTo>
                    <a:pt x="28067" y="29671"/>
                  </a:lnTo>
                  <a:lnTo>
                    <a:pt x="28869"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64" name="Google Shape;864;p25"/>
            <p:cNvSpPr/>
            <p:nvPr/>
          </p:nvSpPr>
          <p:spPr>
            <a:xfrm>
              <a:off x="169937" y="6021196"/>
              <a:ext cx="2497122" cy="29670"/>
            </a:xfrm>
            <a:custGeom>
              <a:rect b="b" l="l" r="r" t="t"/>
              <a:pathLst>
                <a:path extrusionOk="0" h="29670" w="2497122">
                  <a:moveTo>
                    <a:pt x="0" y="0"/>
                  </a:moveTo>
                  <a:lnTo>
                    <a:pt x="2497122" y="0"/>
                  </a:lnTo>
                  <a:lnTo>
                    <a:pt x="2468254" y="28868"/>
                  </a:lnTo>
                  <a:lnTo>
                    <a:pt x="28066" y="29670"/>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65" name="Google Shape;865;p25"/>
            <p:cNvSpPr/>
            <p:nvPr/>
          </p:nvSpPr>
          <p:spPr>
            <a:xfrm>
              <a:off x="229279" y="6082140"/>
              <a:ext cx="2376837" cy="28869"/>
            </a:xfrm>
            <a:custGeom>
              <a:rect b="b" l="l" r="r" t="t"/>
              <a:pathLst>
                <a:path extrusionOk="0" h="28869" w="2376837">
                  <a:moveTo>
                    <a:pt x="0" y="0"/>
                  </a:moveTo>
                  <a:lnTo>
                    <a:pt x="2376837" y="0"/>
                  </a:lnTo>
                  <a:lnTo>
                    <a:pt x="2347968" y="28868"/>
                  </a:lnTo>
                  <a:lnTo>
                    <a:pt x="28868"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66" name="Google Shape;866;p25"/>
            <p:cNvSpPr/>
            <p:nvPr/>
          </p:nvSpPr>
          <p:spPr>
            <a:xfrm>
              <a:off x="290222" y="6143085"/>
              <a:ext cx="2254948" cy="28868"/>
            </a:xfrm>
            <a:custGeom>
              <a:rect b="b" l="l" r="r" t="t"/>
              <a:pathLst>
                <a:path extrusionOk="0" h="28868" w="2254948">
                  <a:moveTo>
                    <a:pt x="0" y="0"/>
                  </a:moveTo>
                  <a:lnTo>
                    <a:pt x="2254948" y="0"/>
                  </a:lnTo>
                  <a:lnTo>
                    <a:pt x="2226080"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67" name="Google Shape;867;p25"/>
            <p:cNvSpPr/>
            <p:nvPr/>
          </p:nvSpPr>
          <p:spPr>
            <a:xfrm>
              <a:off x="351970" y="6203227"/>
              <a:ext cx="2133059" cy="29671"/>
            </a:xfrm>
            <a:custGeom>
              <a:rect b="b" l="l" r="r" t="t"/>
              <a:pathLst>
                <a:path extrusionOk="0" h="29671" w="2133059">
                  <a:moveTo>
                    <a:pt x="2133059" y="0"/>
                  </a:moveTo>
                  <a:lnTo>
                    <a:pt x="2104190" y="28869"/>
                  </a:lnTo>
                  <a:lnTo>
                    <a:pt x="28066" y="29671"/>
                  </a:lnTo>
                  <a:lnTo>
                    <a:pt x="28868" y="28869"/>
                  </a:lnTo>
                  <a:lnTo>
                    <a:pt x="0" y="1"/>
                  </a:lnTo>
                  <a:lnTo>
                    <a:pt x="2133059"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68" name="Google Shape;868;p25"/>
            <p:cNvSpPr/>
            <p:nvPr/>
          </p:nvSpPr>
          <p:spPr>
            <a:xfrm>
              <a:off x="411310" y="6264172"/>
              <a:ext cx="2012774" cy="28868"/>
            </a:xfrm>
            <a:custGeom>
              <a:rect b="b" l="l" r="r" t="t"/>
              <a:pathLst>
                <a:path extrusionOk="0" h="28868" w="2012774">
                  <a:moveTo>
                    <a:pt x="0" y="0"/>
                  </a:moveTo>
                  <a:lnTo>
                    <a:pt x="2012774" y="0"/>
                  </a:lnTo>
                  <a:lnTo>
                    <a:pt x="1983905"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69" name="Google Shape;869;p25"/>
            <p:cNvSpPr/>
            <p:nvPr/>
          </p:nvSpPr>
          <p:spPr>
            <a:xfrm>
              <a:off x="472255" y="6325117"/>
              <a:ext cx="1890884" cy="28868"/>
            </a:xfrm>
            <a:custGeom>
              <a:rect b="b" l="l" r="r" t="t"/>
              <a:pathLst>
                <a:path extrusionOk="0" h="28868" w="1890884">
                  <a:moveTo>
                    <a:pt x="0" y="0"/>
                  </a:moveTo>
                  <a:lnTo>
                    <a:pt x="1890884" y="0"/>
                  </a:lnTo>
                  <a:lnTo>
                    <a:pt x="1862016"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70" name="Google Shape;870;p25"/>
            <p:cNvSpPr/>
            <p:nvPr/>
          </p:nvSpPr>
          <p:spPr>
            <a:xfrm>
              <a:off x="533199" y="6386061"/>
              <a:ext cx="1768996" cy="28869"/>
            </a:xfrm>
            <a:custGeom>
              <a:rect b="b" l="l" r="r" t="t"/>
              <a:pathLst>
                <a:path extrusionOk="0" h="28869" w="1768996">
                  <a:moveTo>
                    <a:pt x="0" y="0"/>
                  </a:moveTo>
                  <a:lnTo>
                    <a:pt x="1768996" y="0"/>
                  </a:lnTo>
                  <a:lnTo>
                    <a:pt x="1740128" y="28868"/>
                  </a:lnTo>
                  <a:lnTo>
                    <a:pt x="28869"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71" name="Google Shape;871;p25"/>
            <p:cNvSpPr/>
            <p:nvPr/>
          </p:nvSpPr>
          <p:spPr>
            <a:xfrm>
              <a:off x="594946" y="6446204"/>
              <a:ext cx="1647106" cy="29670"/>
            </a:xfrm>
            <a:custGeom>
              <a:rect b="b" l="l" r="r" t="t"/>
              <a:pathLst>
                <a:path extrusionOk="0" h="29670" w="1647106">
                  <a:moveTo>
                    <a:pt x="0" y="0"/>
                  </a:moveTo>
                  <a:lnTo>
                    <a:pt x="1647106" y="0"/>
                  </a:lnTo>
                  <a:lnTo>
                    <a:pt x="1618238" y="28868"/>
                  </a:lnTo>
                  <a:lnTo>
                    <a:pt x="28066" y="29670"/>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72" name="Google Shape;872;p25"/>
            <p:cNvSpPr/>
            <p:nvPr/>
          </p:nvSpPr>
          <p:spPr>
            <a:xfrm>
              <a:off x="654287" y="6507148"/>
              <a:ext cx="1526821" cy="28869"/>
            </a:xfrm>
            <a:custGeom>
              <a:rect b="b" l="l" r="r" t="t"/>
              <a:pathLst>
                <a:path extrusionOk="0" h="28869" w="1526821">
                  <a:moveTo>
                    <a:pt x="0" y="0"/>
                  </a:moveTo>
                  <a:lnTo>
                    <a:pt x="1526821" y="0"/>
                  </a:lnTo>
                  <a:lnTo>
                    <a:pt x="1497952" y="28868"/>
                  </a:lnTo>
                  <a:lnTo>
                    <a:pt x="28868"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73" name="Google Shape;873;p25"/>
            <p:cNvSpPr/>
            <p:nvPr/>
          </p:nvSpPr>
          <p:spPr>
            <a:xfrm>
              <a:off x="715231" y="6568093"/>
              <a:ext cx="1404932" cy="28868"/>
            </a:xfrm>
            <a:custGeom>
              <a:rect b="b" l="l" r="r" t="t"/>
              <a:pathLst>
                <a:path extrusionOk="0" h="28868" w="1404932">
                  <a:moveTo>
                    <a:pt x="0" y="0"/>
                  </a:moveTo>
                  <a:lnTo>
                    <a:pt x="1404932" y="0"/>
                  </a:lnTo>
                  <a:lnTo>
                    <a:pt x="1376064"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74" name="Google Shape;874;p25"/>
            <p:cNvSpPr/>
            <p:nvPr/>
          </p:nvSpPr>
          <p:spPr>
            <a:xfrm>
              <a:off x="776977" y="6628235"/>
              <a:ext cx="1283044" cy="29671"/>
            </a:xfrm>
            <a:custGeom>
              <a:rect b="b" l="l" r="r" t="t"/>
              <a:pathLst>
                <a:path extrusionOk="0" h="29671" w="1283044">
                  <a:moveTo>
                    <a:pt x="1283044" y="0"/>
                  </a:moveTo>
                  <a:lnTo>
                    <a:pt x="1254175" y="28869"/>
                  </a:lnTo>
                  <a:lnTo>
                    <a:pt x="28067" y="29671"/>
                  </a:lnTo>
                  <a:lnTo>
                    <a:pt x="28869" y="28869"/>
                  </a:lnTo>
                  <a:lnTo>
                    <a:pt x="0" y="1"/>
                  </a:lnTo>
                  <a:lnTo>
                    <a:pt x="128304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75" name="Google Shape;875;p25"/>
            <p:cNvSpPr/>
            <p:nvPr/>
          </p:nvSpPr>
          <p:spPr>
            <a:xfrm>
              <a:off x="837922" y="6689180"/>
              <a:ext cx="1161154" cy="29670"/>
            </a:xfrm>
            <a:custGeom>
              <a:rect b="b" l="l" r="r" t="t"/>
              <a:pathLst>
                <a:path extrusionOk="0" h="29670" w="1161154">
                  <a:moveTo>
                    <a:pt x="0" y="0"/>
                  </a:moveTo>
                  <a:lnTo>
                    <a:pt x="1161154" y="0"/>
                  </a:lnTo>
                  <a:lnTo>
                    <a:pt x="1132285" y="28868"/>
                  </a:lnTo>
                  <a:lnTo>
                    <a:pt x="28066" y="29670"/>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76" name="Google Shape;876;p25"/>
            <p:cNvSpPr/>
            <p:nvPr/>
          </p:nvSpPr>
          <p:spPr>
            <a:xfrm>
              <a:off x="897263" y="6750124"/>
              <a:ext cx="1040868" cy="28869"/>
            </a:xfrm>
            <a:custGeom>
              <a:rect b="b" l="l" r="r" t="t"/>
              <a:pathLst>
                <a:path extrusionOk="0" h="28869" w="1040868">
                  <a:moveTo>
                    <a:pt x="0" y="0"/>
                  </a:moveTo>
                  <a:lnTo>
                    <a:pt x="1040868" y="0"/>
                  </a:lnTo>
                  <a:lnTo>
                    <a:pt x="1012000" y="28869"/>
                  </a:lnTo>
                  <a:lnTo>
                    <a:pt x="28868"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77" name="Google Shape;877;p25"/>
            <p:cNvSpPr/>
            <p:nvPr/>
          </p:nvSpPr>
          <p:spPr>
            <a:xfrm>
              <a:off x="958207" y="6811069"/>
              <a:ext cx="918980" cy="28869"/>
            </a:xfrm>
            <a:custGeom>
              <a:rect b="b" l="l" r="r" t="t"/>
              <a:pathLst>
                <a:path extrusionOk="0" h="28869" w="918980">
                  <a:moveTo>
                    <a:pt x="0" y="0"/>
                  </a:moveTo>
                  <a:lnTo>
                    <a:pt x="918980" y="0"/>
                  </a:lnTo>
                  <a:lnTo>
                    <a:pt x="890112" y="28868"/>
                  </a:lnTo>
                  <a:lnTo>
                    <a:pt x="28869"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878" name="Google Shape;878;p25"/>
          <p:cNvSpPr/>
          <p:nvPr/>
        </p:nvSpPr>
        <p:spPr>
          <a:xfrm>
            <a:off x="2960473" y="5801762"/>
            <a:ext cx="1075475" cy="1058335"/>
          </a:xfrm>
          <a:custGeom>
            <a:rect b="b" l="l" r="r" t="t"/>
            <a:pathLst>
              <a:path extrusionOk="0" h="1062720" w="1062720">
                <a:moveTo>
                  <a:pt x="1062720" y="0"/>
                </a:moveTo>
                <a:lnTo>
                  <a:pt x="1062720" y="1062720"/>
                </a:lnTo>
                <a:lnTo>
                  <a:pt x="0" y="1062720"/>
                </a:lnTo>
                <a:lnTo>
                  <a:pt x="106272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79" name="Google Shape;879;p25"/>
          <p:cNvSpPr/>
          <p:nvPr/>
        </p:nvSpPr>
        <p:spPr>
          <a:xfrm>
            <a:off x="-7601" y="2930958"/>
            <a:ext cx="1128311" cy="2870805"/>
          </a:xfrm>
          <a:custGeom>
            <a:rect b="b" l="l" r="r" t="t"/>
            <a:pathLst>
              <a:path extrusionOk="0" h="2870805" w="1128311">
                <a:moveTo>
                  <a:pt x="1128311" y="0"/>
                </a:moveTo>
                <a:lnTo>
                  <a:pt x="1123909" y="2870805"/>
                </a:lnTo>
                <a:lnTo>
                  <a:pt x="0" y="1743443"/>
                </a:lnTo>
                <a:lnTo>
                  <a:pt x="0" y="1124856"/>
                </a:lnTo>
                <a:lnTo>
                  <a:pt x="1128311"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80" name="Google Shape;880;p25"/>
          <p:cNvSpPr/>
          <p:nvPr/>
        </p:nvSpPr>
        <p:spPr>
          <a:xfrm rot="-8099720">
            <a:off x="126341" y="458327"/>
            <a:ext cx="2024298" cy="2024298"/>
          </a:xfrm>
          <a:custGeom>
            <a:rect b="b" l="l" r="r" t="t"/>
            <a:pathLst>
              <a:path extrusionOk="0" h="2024298" w="2024298">
                <a:moveTo>
                  <a:pt x="2024298" y="2024298"/>
                </a:moveTo>
                <a:lnTo>
                  <a:pt x="0" y="0"/>
                </a:lnTo>
                <a:lnTo>
                  <a:pt x="40826" y="0"/>
                </a:lnTo>
                <a:lnTo>
                  <a:pt x="2024298" y="1983472"/>
                </a:lnTo>
                <a:lnTo>
                  <a:pt x="2024298" y="202429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81" name="Google Shape;881;p25"/>
          <p:cNvSpPr/>
          <p:nvPr/>
        </p:nvSpPr>
        <p:spPr>
          <a:xfrm rot="-8099720">
            <a:off x="108491" y="501416"/>
            <a:ext cx="1938109" cy="1938109"/>
          </a:xfrm>
          <a:custGeom>
            <a:rect b="b" l="l" r="r" t="t"/>
            <a:pathLst>
              <a:path extrusionOk="0" h="1938109" w="1938109">
                <a:moveTo>
                  <a:pt x="1938109" y="1938109"/>
                </a:moveTo>
                <a:lnTo>
                  <a:pt x="0" y="0"/>
                </a:lnTo>
                <a:lnTo>
                  <a:pt x="40826" y="0"/>
                </a:lnTo>
                <a:lnTo>
                  <a:pt x="1938109" y="1897283"/>
                </a:lnTo>
                <a:lnTo>
                  <a:pt x="1938109" y="193810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82" name="Google Shape;882;p25"/>
          <p:cNvSpPr/>
          <p:nvPr/>
        </p:nvSpPr>
        <p:spPr>
          <a:xfrm rot="-8099720">
            <a:off x="90475" y="544906"/>
            <a:ext cx="1853055" cy="1851921"/>
          </a:xfrm>
          <a:custGeom>
            <a:rect b="b" l="l" r="r" t="t"/>
            <a:pathLst>
              <a:path extrusionOk="0" h="1851921" w="1853055">
                <a:moveTo>
                  <a:pt x="1851921" y="1851921"/>
                </a:moveTo>
                <a:lnTo>
                  <a:pt x="0" y="0"/>
                </a:lnTo>
                <a:lnTo>
                  <a:pt x="40826" y="0"/>
                </a:lnTo>
                <a:lnTo>
                  <a:pt x="1853055" y="1811094"/>
                </a:lnTo>
                <a:lnTo>
                  <a:pt x="1851920" y="1811094"/>
                </a:lnTo>
                <a:lnTo>
                  <a:pt x="1851921" y="185192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83" name="Google Shape;883;p25"/>
          <p:cNvSpPr/>
          <p:nvPr/>
        </p:nvSpPr>
        <p:spPr>
          <a:xfrm rot="-8099720">
            <a:off x="72624" y="587994"/>
            <a:ext cx="1766866" cy="1765732"/>
          </a:xfrm>
          <a:custGeom>
            <a:rect b="b" l="l" r="r" t="t"/>
            <a:pathLst>
              <a:path extrusionOk="0" h="1765732" w="1766866">
                <a:moveTo>
                  <a:pt x="1765732" y="1765732"/>
                </a:moveTo>
                <a:lnTo>
                  <a:pt x="0" y="0"/>
                </a:lnTo>
                <a:lnTo>
                  <a:pt x="40826" y="0"/>
                </a:lnTo>
                <a:lnTo>
                  <a:pt x="1766866" y="1724906"/>
                </a:lnTo>
                <a:lnTo>
                  <a:pt x="1765731" y="1724906"/>
                </a:lnTo>
                <a:lnTo>
                  <a:pt x="1765732" y="17657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84" name="Google Shape;884;p25"/>
          <p:cNvSpPr/>
          <p:nvPr/>
        </p:nvSpPr>
        <p:spPr>
          <a:xfrm rot="-8099720">
            <a:off x="55175" y="630117"/>
            <a:ext cx="1680678" cy="1680677"/>
          </a:xfrm>
          <a:custGeom>
            <a:rect b="b" l="l" r="r" t="t"/>
            <a:pathLst>
              <a:path extrusionOk="0" h="1680677" w="1680678">
                <a:moveTo>
                  <a:pt x="1680678" y="1680677"/>
                </a:moveTo>
                <a:lnTo>
                  <a:pt x="0" y="0"/>
                </a:lnTo>
                <a:lnTo>
                  <a:pt x="40826" y="0"/>
                </a:lnTo>
                <a:lnTo>
                  <a:pt x="1680678" y="1639851"/>
                </a:lnTo>
                <a:lnTo>
                  <a:pt x="1680678" y="168067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85" name="Google Shape;885;p25"/>
          <p:cNvSpPr/>
          <p:nvPr/>
        </p:nvSpPr>
        <p:spPr>
          <a:xfrm rot="-8099720">
            <a:off x="37325" y="673206"/>
            <a:ext cx="1594489" cy="1594489"/>
          </a:xfrm>
          <a:custGeom>
            <a:rect b="b" l="l" r="r" t="t"/>
            <a:pathLst>
              <a:path extrusionOk="0" h="1594489" w="1594489">
                <a:moveTo>
                  <a:pt x="1594489" y="1594489"/>
                </a:moveTo>
                <a:lnTo>
                  <a:pt x="0" y="0"/>
                </a:lnTo>
                <a:lnTo>
                  <a:pt x="40826" y="0"/>
                </a:lnTo>
                <a:lnTo>
                  <a:pt x="1594489" y="1553663"/>
                </a:lnTo>
                <a:lnTo>
                  <a:pt x="1594489" y="159448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86" name="Google Shape;886;p25"/>
          <p:cNvSpPr/>
          <p:nvPr/>
        </p:nvSpPr>
        <p:spPr>
          <a:xfrm rot="-8099720">
            <a:off x="19309" y="716696"/>
            <a:ext cx="1509435" cy="1508300"/>
          </a:xfrm>
          <a:custGeom>
            <a:rect b="b" l="l" r="r" t="t"/>
            <a:pathLst>
              <a:path extrusionOk="0" h="1508300" w="1509435">
                <a:moveTo>
                  <a:pt x="1508301" y="1508300"/>
                </a:moveTo>
                <a:lnTo>
                  <a:pt x="0" y="0"/>
                </a:lnTo>
                <a:lnTo>
                  <a:pt x="40826" y="0"/>
                </a:lnTo>
                <a:lnTo>
                  <a:pt x="1509435" y="1467474"/>
                </a:lnTo>
                <a:lnTo>
                  <a:pt x="1508301" y="1467474"/>
                </a:lnTo>
                <a:lnTo>
                  <a:pt x="1508301" y="15083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87" name="Google Shape;887;p25"/>
          <p:cNvSpPr/>
          <p:nvPr/>
        </p:nvSpPr>
        <p:spPr>
          <a:xfrm rot="-8099720">
            <a:off x="1859" y="758817"/>
            <a:ext cx="1423246" cy="1423247"/>
          </a:xfrm>
          <a:custGeom>
            <a:rect b="b" l="l" r="r" t="t"/>
            <a:pathLst>
              <a:path extrusionOk="0" h="1423247" w="1423246">
                <a:moveTo>
                  <a:pt x="1423246" y="1423247"/>
                </a:moveTo>
                <a:lnTo>
                  <a:pt x="0" y="0"/>
                </a:lnTo>
                <a:lnTo>
                  <a:pt x="40825" y="0"/>
                </a:lnTo>
                <a:lnTo>
                  <a:pt x="1423246" y="1382420"/>
                </a:lnTo>
                <a:lnTo>
                  <a:pt x="1423246" y="142324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88" name="Google Shape;888;p25"/>
          <p:cNvSpPr/>
          <p:nvPr/>
        </p:nvSpPr>
        <p:spPr>
          <a:xfrm rot="-8099720">
            <a:off x="-15991" y="801908"/>
            <a:ext cx="1337057" cy="1337057"/>
          </a:xfrm>
          <a:custGeom>
            <a:rect b="b" l="l" r="r" t="t"/>
            <a:pathLst>
              <a:path extrusionOk="0" h="1337057" w="1337057">
                <a:moveTo>
                  <a:pt x="1337057" y="1337057"/>
                </a:moveTo>
                <a:lnTo>
                  <a:pt x="0" y="0"/>
                </a:lnTo>
                <a:lnTo>
                  <a:pt x="40826" y="0"/>
                </a:lnTo>
                <a:lnTo>
                  <a:pt x="1337057" y="1296231"/>
                </a:lnTo>
                <a:lnTo>
                  <a:pt x="1337057" y="133705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89" name="Google Shape;889;p25"/>
          <p:cNvSpPr/>
          <p:nvPr/>
        </p:nvSpPr>
        <p:spPr>
          <a:xfrm rot="-8099720">
            <a:off x="-33841" y="844997"/>
            <a:ext cx="1250869" cy="1250869"/>
          </a:xfrm>
          <a:custGeom>
            <a:rect b="b" l="l" r="r" t="t"/>
            <a:pathLst>
              <a:path extrusionOk="0" h="1250869" w="1250869">
                <a:moveTo>
                  <a:pt x="1250869" y="1250869"/>
                </a:moveTo>
                <a:lnTo>
                  <a:pt x="0" y="0"/>
                </a:lnTo>
                <a:lnTo>
                  <a:pt x="40825" y="0"/>
                </a:lnTo>
                <a:lnTo>
                  <a:pt x="1250869" y="1210042"/>
                </a:lnTo>
                <a:lnTo>
                  <a:pt x="1250869" y="125086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90" name="Google Shape;890;p25"/>
          <p:cNvSpPr/>
          <p:nvPr/>
        </p:nvSpPr>
        <p:spPr>
          <a:xfrm rot="-8099720">
            <a:off x="-51857" y="888486"/>
            <a:ext cx="1165814" cy="1164680"/>
          </a:xfrm>
          <a:custGeom>
            <a:rect b="b" l="l" r="r" t="t"/>
            <a:pathLst>
              <a:path extrusionOk="0" h="1164680" w="1165814">
                <a:moveTo>
                  <a:pt x="1164680" y="1164680"/>
                </a:moveTo>
                <a:lnTo>
                  <a:pt x="0" y="1"/>
                </a:lnTo>
                <a:lnTo>
                  <a:pt x="40825" y="0"/>
                </a:lnTo>
                <a:lnTo>
                  <a:pt x="1165814" y="1123854"/>
                </a:lnTo>
                <a:lnTo>
                  <a:pt x="1164680" y="1123854"/>
                </a:lnTo>
                <a:lnTo>
                  <a:pt x="1164680" y="11646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91" name="Google Shape;891;p25"/>
          <p:cNvSpPr/>
          <p:nvPr/>
        </p:nvSpPr>
        <p:spPr>
          <a:xfrm rot="-8099720">
            <a:off x="-69307" y="930608"/>
            <a:ext cx="1079626" cy="1079626"/>
          </a:xfrm>
          <a:custGeom>
            <a:rect b="b" l="l" r="r" t="t"/>
            <a:pathLst>
              <a:path extrusionOk="0" h="1079626" w="1079626">
                <a:moveTo>
                  <a:pt x="1079626" y="1079626"/>
                </a:moveTo>
                <a:lnTo>
                  <a:pt x="0" y="1"/>
                </a:lnTo>
                <a:lnTo>
                  <a:pt x="40826" y="0"/>
                </a:lnTo>
                <a:lnTo>
                  <a:pt x="1079626" y="1038800"/>
                </a:lnTo>
                <a:lnTo>
                  <a:pt x="1079626" y="107962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92" name="Google Shape;892;p25"/>
          <p:cNvSpPr/>
          <p:nvPr/>
        </p:nvSpPr>
        <p:spPr>
          <a:xfrm rot="-8099720">
            <a:off x="-87157" y="973697"/>
            <a:ext cx="993437" cy="993438"/>
          </a:xfrm>
          <a:custGeom>
            <a:rect b="b" l="l" r="r" t="t"/>
            <a:pathLst>
              <a:path extrusionOk="0" h="993438" w="993437">
                <a:moveTo>
                  <a:pt x="993437" y="993438"/>
                </a:moveTo>
                <a:lnTo>
                  <a:pt x="0" y="0"/>
                </a:lnTo>
                <a:lnTo>
                  <a:pt x="40825" y="1"/>
                </a:lnTo>
                <a:lnTo>
                  <a:pt x="993437" y="952612"/>
                </a:lnTo>
                <a:lnTo>
                  <a:pt x="993437" y="99343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93" name="Google Shape;893;p25"/>
          <p:cNvSpPr/>
          <p:nvPr/>
        </p:nvSpPr>
        <p:spPr>
          <a:xfrm rot="-8099720">
            <a:off x="-105173" y="1017188"/>
            <a:ext cx="908383" cy="907248"/>
          </a:xfrm>
          <a:custGeom>
            <a:rect b="b" l="l" r="r" t="t"/>
            <a:pathLst>
              <a:path extrusionOk="0" h="907248" w="908383">
                <a:moveTo>
                  <a:pt x="907249" y="907248"/>
                </a:moveTo>
                <a:lnTo>
                  <a:pt x="0" y="0"/>
                </a:lnTo>
                <a:lnTo>
                  <a:pt x="40827" y="0"/>
                </a:lnTo>
                <a:lnTo>
                  <a:pt x="908383" y="866422"/>
                </a:lnTo>
                <a:lnTo>
                  <a:pt x="907249" y="866422"/>
                </a:lnTo>
                <a:lnTo>
                  <a:pt x="907249" y="90724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94" name="Google Shape;894;p25"/>
          <p:cNvSpPr/>
          <p:nvPr/>
        </p:nvSpPr>
        <p:spPr>
          <a:xfrm rot="-8099720">
            <a:off x="-123024" y="1060277"/>
            <a:ext cx="822195" cy="821061"/>
          </a:xfrm>
          <a:custGeom>
            <a:rect b="b" l="l" r="r" t="t"/>
            <a:pathLst>
              <a:path extrusionOk="0" h="821061" w="822195">
                <a:moveTo>
                  <a:pt x="821060" y="821061"/>
                </a:moveTo>
                <a:lnTo>
                  <a:pt x="0" y="0"/>
                </a:lnTo>
                <a:lnTo>
                  <a:pt x="40826" y="1"/>
                </a:lnTo>
                <a:lnTo>
                  <a:pt x="822195" y="780235"/>
                </a:lnTo>
                <a:lnTo>
                  <a:pt x="821060" y="780235"/>
                </a:lnTo>
                <a:lnTo>
                  <a:pt x="821060" y="82106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95" name="Google Shape;895;p25"/>
          <p:cNvSpPr/>
          <p:nvPr/>
        </p:nvSpPr>
        <p:spPr>
          <a:xfrm rot="-8099720">
            <a:off x="-140475" y="1102398"/>
            <a:ext cx="736006" cy="736005"/>
          </a:xfrm>
          <a:custGeom>
            <a:rect b="b" l="l" r="r" t="t"/>
            <a:pathLst>
              <a:path extrusionOk="0" h="736005" w="736006">
                <a:moveTo>
                  <a:pt x="736005" y="736005"/>
                </a:moveTo>
                <a:lnTo>
                  <a:pt x="0" y="0"/>
                </a:lnTo>
                <a:lnTo>
                  <a:pt x="40826" y="0"/>
                </a:lnTo>
                <a:lnTo>
                  <a:pt x="736006" y="695179"/>
                </a:lnTo>
                <a:lnTo>
                  <a:pt x="736005" y="73600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96" name="Google Shape;896;p25"/>
          <p:cNvSpPr/>
          <p:nvPr/>
        </p:nvSpPr>
        <p:spPr>
          <a:xfrm rot="-8099720">
            <a:off x="-158323" y="1145488"/>
            <a:ext cx="649817" cy="649817"/>
          </a:xfrm>
          <a:custGeom>
            <a:rect b="b" l="l" r="r" t="t"/>
            <a:pathLst>
              <a:path extrusionOk="0" h="649817" w="649817">
                <a:moveTo>
                  <a:pt x="649817" y="649817"/>
                </a:moveTo>
                <a:lnTo>
                  <a:pt x="0" y="0"/>
                </a:lnTo>
                <a:lnTo>
                  <a:pt x="40826" y="0"/>
                </a:lnTo>
                <a:lnTo>
                  <a:pt x="649817" y="608990"/>
                </a:lnTo>
                <a:lnTo>
                  <a:pt x="649817" y="64981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97" name="Google Shape;897;p25"/>
          <p:cNvSpPr/>
          <p:nvPr/>
        </p:nvSpPr>
        <p:spPr>
          <a:xfrm rot="-8099720">
            <a:off x="-176338" y="1188978"/>
            <a:ext cx="564761" cy="563628"/>
          </a:xfrm>
          <a:custGeom>
            <a:rect b="b" l="l" r="r" t="t"/>
            <a:pathLst>
              <a:path extrusionOk="0" h="563628" w="564761">
                <a:moveTo>
                  <a:pt x="563628" y="563628"/>
                </a:moveTo>
                <a:lnTo>
                  <a:pt x="0" y="0"/>
                </a:lnTo>
                <a:lnTo>
                  <a:pt x="40826" y="0"/>
                </a:lnTo>
                <a:lnTo>
                  <a:pt x="564761" y="522802"/>
                </a:lnTo>
                <a:lnTo>
                  <a:pt x="563629" y="522802"/>
                </a:lnTo>
                <a:lnTo>
                  <a:pt x="563628" y="56362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98" name="Google Shape;898;p25"/>
          <p:cNvSpPr/>
          <p:nvPr/>
        </p:nvSpPr>
        <p:spPr>
          <a:xfrm rot="-8099720">
            <a:off x="-194190" y="1232066"/>
            <a:ext cx="478574" cy="477440"/>
          </a:xfrm>
          <a:custGeom>
            <a:rect b="b" l="l" r="r" t="t"/>
            <a:pathLst>
              <a:path extrusionOk="0" h="477440" w="478574">
                <a:moveTo>
                  <a:pt x="478574" y="477440"/>
                </a:moveTo>
                <a:lnTo>
                  <a:pt x="0" y="0"/>
                </a:lnTo>
                <a:lnTo>
                  <a:pt x="40826" y="0"/>
                </a:lnTo>
                <a:lnTo>
                  <a:pt x="478573" y="437747"/>
                </a:lnTo>
                <a:lnTo>
                  <a:pt x="478574" y="47744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99" name="Google Shape;899;p25"/>
          <p:cNvSpPr/>
          <p:nvPr/>
        </p:nvSpPr>
        <p:spPr>
          <a:xfrm>
            <a:off x="2202360" y="6829131"/>
            <a:ext cx="918980" cy="28869"/>
          </a:xfrm>
          <a:custGeom>
            <a:rect b="b" l="l" r="r" t="t"/>
            <a:pathLst>
              <a:path extrusionOk="0" h="28869" w="918980">
                <a:moveTo>
                  <a:pt x="0" y="0"/>
                </a:moveTo>
                <a:lnTo>
                  <a:pt x="918980" y="0"/>
                </a:lnTo>
                <a:lnTo>
                  <a:pt x="890112" y="28868"/>
                </a:lnTo>
                <a:lnTo>
                  <a:pt x="28869"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00" name="Google Shape;900;p25"/>
          <p:cNvSpPr/>
          <p:nvPr/>
        </p:nvSpPr>
        <p:spPr>
          <a:xfrm>
            <a:off x="1089323" y="5806086"/>
            <a:ext cx="30139" cy="1051915"/>
          </a:xfrm>
          <a:custGeom>
            <a:rect b="b" l="l" r="r" t="t"/>
            <a:pathLst>
              <a:path extrusionOk="0" h="1051915" w="30139">
                <a:moveTo>
                  <a:pt x="28833" y="0"/>
                </a:moveTo>
                <a:lnTo>
                  <a:pt x="30139" y="1051915"/>
                </a:lnTo>
                <a:lnTo>
                  <a:pt x="1271" y="1051915"/>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01" name="Google Shape;901;p25"/>
          <p:cNvSpPr/>
          <p:nvPr/>
        </p:nvSpPr>
        <p:spPr>
          <a:xfrm>
            <a:off x="1028453" y="5867106"/>
            <a:ext cx="30064" cy="990894"/>
          </a:xfrm>
          <a:custGeom>
            <a:rect b="b" l="l" r="r" t="t"/>
            <a:pathLst>
              <a:path extrusionOk="0" h="990894" w="30064">
                <a:moveTo>
                  <a:pt x="28833" y="0"/>
                </a:moveTo>
                <a:lnTo>
                  <a:pt x="30064" y="990894"/>
                </a:lnTo>
                <a:lnTo>
                  <a:pt x="1195" y="990894"/>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02" name="Google Shape;902;p25"/>
          <p:cNvSpPr/>
          <p:nvPr/>
        </p:nvSpPr>
        <p:spPr>
          <a:xfrm>
            <a:off x="967584" y="5928926"/>
            <a:ext cx="30790" cy="929074"/>
          </a:xfrm>
          <a:custGeom>
            <a:rect b="b" l="l" r="r" t="t"/>
            <a:pathLst>
              <a:path extrusionOk="0" h="929074" w="30790">
                <a:moveTo>
                  <a:pt x="29636" y="0"/>
                </a:moveTo>
                <a:lnTo>
                  <a:pt x="30790" y="929074"/>
                </a:lnTo>
                <a:lnTo>
                  <a:pt x="1401" y="929074"/>
                </a:lnTo>
                <a:lnTo>
                  <a:pt x="0" y="28104"/>
                </a:lnTo>
                <a:lnTo>
                  <a:pt x="803" y="28905"/>
                </a:lnTo>
                <a:lnTo>
                  <a:pt x="2963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03" name="Google Shape;903;p25"/>
          <p:cNvSpPr/>
          <p:nvPr/>
        </p:nvSpPr>
        <p:spPr>
          <a:xfrm>
            <a:off x="906717" y="5989948"/>
            <a:ext cx="30713" cy="868053"/>
          </a:xfrm>
          <a:custGeom>
            <a:rect b="b" l="l" r="r" t="t"/>
            <a:pathLst>
              <a:path extrusionOk="0" h="868053" w="30713">
                <a:moveTo>
                  <a:pt x="29635" y="0"/>
                </a:moveTo>
                <a:lnTo>
                  <a:pt x="30713" y="868053"/>
                </a:lnTo>
                <a:lnTo>
                  <a:pt x="1319" y="868053"/>
                </a:lnTo>
                <a:lnTo>
                  <a:pt x="0" y="28103"/>
                </a:lnTo>
                <a:lnTo>
                  <a:pt x="802" y="28904"/>
                </a:lnTo>
                <a:lnTo>
                  <a:pt x="2963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04" name="Google Shape;904;p25"/>
          <p:cNvSpPr/>
          <p:nvPr/>
        </p:nvSpPr>
        <p:spPr>
          <a:xfrm>
            <a:off x="846647" y="6049364"/>
            <a:ext cx="29838" cy="808636"/>
          </a:xfrm>
          <a:custGeom>
            <a:rect b="b" l="l" r="r" t="t"/>
            <a:pathLst>
              <a:path extrusionOk="0" h="808636" w="29838">
                <a:moveTo>
                  <a:pt x="28833" y="0"/>
                </a:moveTo>
                <a:lnTo>
                  <a:pt x="29838" y="808636"/>
                </a:lnTo>
                <a:lnTo>
                  <a:pt x="969" y="808636"/>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05" name="Google Shape;905;p25"/>
          <p:cNvSpPr/>
          <p:nvPr/>
        </p:nvSpPr>
        <p:spPr>
          <a:xfrm>
            <a:off x="785780" y="6110384"/>
            <a:ext cx="29761" cy="747617"/>
          </a:xfrm>
          <a:custGeom>
            <a:rect b="b" l="l" r="r" t="t"/>
            <a:pathLst>
              <a:path extrusionOk="0" h="747617" w="29761">
                <a:moveTo>
                  <a:pt x="28832" y="0"/>
                </a:moveTo>
                <a:lnTo>
                  <a:pt x="29761" y="747617"/>
                </a:lnTo>
                <a:lnTo>
                  <a:pt x="893" y="747617"/>
                </a:lnTo>
                <a:lnTo>
                  <a:pt x="0" y="28905"/>
                </a:lnTo>
                <a:lnTo>
                  <a:pt x="2883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06" name="Google Shape;906;p25"/>
          <p:cNvSpPr/>
          <p:nvPr/>
        </p:nvSpPr>
        <p:spPr>
          <a:xfrm>
            <a:off x="724911" y="6172206"/>
            <a:ext cx="30487" cy="685795"/>
          </a:xfrm>
          <a:custGeom>
            <a:rect b="b" l="l" r="r" t="t"/>
            <a:pathLst>
              <a:path extrusionOk="0" h="685795" w="30487">
                <a:moveTo>
                  <a:pt x="29635" y="0"/>
                </a:moveTo>
                <a:lnTo>
                  <a:pt x="30487" y="685795"/>
                </a:lnTo>
                <a:lnTo>
                  <a:pt x="1071" y="685795"/>
                </a:lnTo>
                <a:lnTo>
                  <a:pt x="0" y="28103"/>
                </a:lnTo>
                <a:lnTo>
                  <a:pt x="803" y="28904"/>
                </a:lnTo>
                <a:lnTo>
                  <a:pt x="2963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07" name="Google Shape;907;p25"/>
          <p:cNvSpPr/>
          <p:nvPr/>
        </p:nvSpPr>
        <p:spPr>
          <a:xfrm>
            <a:off x="664843" y="6231622"/>
            <a:ext cx="29611" cy="626379"/>
          </a:xfrm>
          <a:custGeom>
            <a:rect b="b" l="l" r="r" t="t"/>
            <a:pathLst>
              <a:path extrusionOk="0" h="626379" w="29611">
                <a:moveTo>
                  <a:pt x="28833" y="0"/>
                </a:moveTo>
                <a:lnTo>
                  <a:pt x="29611" y="626379"/>
                </a:lnTo>
                <a:lnTo>
                  <a:pt x="742" y="626379"/>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08" name="Google Shape;908;p25"/>
          <p:cNvSpPr/>
          <p:nvPr/>
        </p:nvSpPr>
        <p:spPr>
          <a:xfrm>
            <a:off x="603974" y="6292642"/>
            <a:ext cx="29535" cy="565359"/>
          </a:xfrm>
          <a:custGeom>
            <a:rect b="b" l="l" r="r" t="t"/>
            <a:pathLst>
              <a:path extrusionOk="0" h="565359" w="29535">
                <a:moveTo>
                  <a:pt x="28833" y="0"/>
                </a:moveTo>
                <a:lnTo>
                  <a:pt x="29535" y="565359"/>
                </a:lnTo>
                <a:lnTo>
                  <a:pt x="666" y="565359"/>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09" name="Google Shape;909;p25"/>
          <p:cNvSpPr/>
          <p:nvPr/>
        </p:nvSpPr>
        <p:spPr>
          <a:xfrm>
            <a:off x="543104" y="6353662"/>
            <a:ext cx="29460" cy="504339"/>
          </a:xfrm>
          <a:custGeom>
            <a:rect b="b" l="l" r="r" t="t"/>
            <a:pathLst>
              <a:path extrusionOk="0" h="504339" w="29460">
                <a:moveTo>
                  <a:pt x="28833" y="0"/>
                </a:moveTo>
                <a:lnTo>
                  <a:pt x="29460" y="504339"/>
                </a:lnTo>
                <a:lnTo>
                  <a:pt x="591" y="504339"/>
                </a:lnTo>
                <a:lnTo>
                  <a:pt x="0" y="28905"/>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10" name="Google Shape;910;p25"/>
          <p:cNvSpPr/>
          <p:nvPr/>
        </p:nvSpPr>
        <p:spPr>
          <a:xfrm>
            <a:off x="482237" y="6415482"/>
            <a:ext cx="30185" cy="442518"/>
          </a:xfrm>
          <a:custGeom>
            <a:rect b="b" l="l" r="r" t="t"/>
            <a:pathLst>
              <a:path extrusionOk="0" h="442518" w="30185">
                <a:moveTo>
                  <a:pt x="29635" y="0"/>
                </a:moveTo>
                <a:lnTo>
                  <a:pt x="30185" y="442518"/>
                </a:lnTo>
                <a:lnTo>
                  <a:pt x="724" y="442518"/>
                </a:lnTo>
                <a:lnTo>
                  <a:pt x="0" y="28104"/>
                </a:lnTo>
                <a:lnTo>
                  <a:pt x="803" y="28905"/>
                </a:lnTo>
                <a:lnTo>
                  <a:pt x="2963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11" name="Google Shape;911;p25"/>
          <p:cNvSpPr/>
          <p:nvPr/>
        </p:nvSpPr>
        <p:spPr>
          <a:xfrm>
            <a:off x="422168" y="6474900"/>
            <a:ext cx="29308" cy="383101"/>
          </a:xfrm>
          <a:custGeom>
            <a:rect b="b" l="l" r="r" t="t"/>
            <a:pathLst>
              <a:path extrusionOk="0" h="383101" w="29308">
                <a:moveTo>
                  <a:pt x="28832" y="0"/>
                </a:moveTo>
                <a:lnTo>
                  <a:pt x="29308" y="383101"/>
                </a:lnTo>
                <a:lnTo>
                  <a:pt x="440" y="383101"/>
                </a:lnTo>
                <a:lnTo>
                  <a:pt x="0" y="28904"/>
                </a:lnTo>
                <a:lnTo>
                  <a:pt x="2883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12" name="Google Shape;912;p25"/>
          <p:cNvSpPr/>
          <p:nvPr/>
        </p:nvSpPr>
        <p:spPr>
          <a:xfrm>
            <a:off x="361300" y="6535920"/>
            <a:ext cx="29233" cy="322081"/>
          </a:xfrm>
          <a:custGeom>
            <a:rect b="b" l="l" r="r" t="t"/>
            <a:pathLst>
              <a:path extrusionOk="0" h="322081" w="29233">
                <a:moveTo>
                  <a:pt x="28833" y="0"/>
                </a:moveTo>
                <a:lnTo>
                  <a:pt x="29233" y="322081"/>
                </a:lnTo>
                <a:lnTo>
                  <a:pt x="364" y="322081"/>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13" name="Google Shape;913;p25"/>
          <p:cNvSpPr/>
          <p:nvPr/>
        </p:nvSpPr>
        <p:spPr>
          <a:xfrm>
            <a:off x="300431" y="6597740"/>
            <a:ext cx="29959" cy="260260"/>
          </a:xfrm>
          <a:custGeom>
            <a:rect b="b" l="l" r="r" t="t"/>
            <a:pathLst>
              <a:path extrusionOk="0" h="260260" w="29959">
                <a:moveTo>
                  <a:pt x="29636" y="0"/>
                </a:moveTo>
                <a:lnTo>
                  <a:pt x="29959" y="260260"/>
                </a:lnTo>
                <a:lnTo>
                  <a:pt x="440" y="260260"/>
                </a:lnTo>
                <a:lnTo>
                  <a:pt x="0" y="28104"/>
                </a:lnTo>
                <a:lnTo>
                  <a:pt x="803" y="28904"/>
                </a:lnTo>
                <a:lnTo>
                  <a:pt x="2963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14" name="Google Shape;914;p25"/>
          <p:cNvSpPr/>
          <p:nvPr/>
        </p:nvSpPr>
        <p:spPr>
          <a:xfrm>
            <a:off x="239562" y="6658760"/>
            <a:ext cx="29882" cy="199240"/>
          </a:xfrm>
          <a:custGeom>
            <a:rect b="b" l="l" r="r" t="t"/>
            <a:pathLst>
              <a:path extrusionOk="0" h="199240" w="29882">
                <a:moveTo>
                  <a:pt x="29635" y="0"/>
                </a:moveTo>
                <a:lnTo>
                  <a:pt x="29882" y="199240"/>
                </a:lnTo>
                <a:lnTo>
                  <a:pt x="337" y="199240"/>
                </a:lnTo>
                <a:lnTo>
                  <a:pt x="0" y="28103"/>
                </a:lnTo>
                <a:lnTo>
                  <a:pt x="803" y="28904"/>
                </a:lnTo>
                <a:lnTo>
                  <a:pt x="2963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15" name="Google Shape;915;p25"/>
          <p:cNvSpPr/>
          <p:nvPr/>
        </p:nvSpPr>
        <p:spPr>
          <a:xfrm>
            <a:off x="179494" y="6718178"/>
            <a:ext cx="29006" cy="139823"/>
          </a:xfrm>
          <a:custGeom>
            <a:rect b="b" l="l" r="r" t="t"/>
            <a:pathLst>
              <a:path extrusionOk="0" h="139823" w="29006">
                <a:moveTo>
                  <a:pt x="28832" y="0"/>
                </a:moveTo>
                <a:lnTo>
                  <a:pt x="29006" y="139823"/>
                </a:lnTo>
                <a:lnTo>
                  <a:pt x="138" y="139823"/>
                </a:lnTo>
                <a:lnTo>
                  <a:pt x="0" y="28904"/>
                </a:lnTo>
                <a:lnTo>
                  <a:pt x="2883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16" name="Google Shape;916;p25"/>
          <p:cNvSpPr/>
          <p:nvPr/>
        </p:nvSpPr>
        <p:spPr>
          <a:xfrm>
            <a:off x="118626" y="6779198"/>
            <a:ext cx="28931" cy="78803"/>
          </a:xfrm>
          <a:custGeom>
            <a:rect b="b" l="l" r="r" t="t"/>
            <a:pathLst>
              <a:path extrusionOk="0" h="78803" w="28931">
                <a:moveTo>
                  <a:pt x="28833" y="0"/>
                </a:moveTo>
                <a:lnTo>
                  <a:pt x="28931" y="78803"/>
                </a:lnTo>
                <a:lnTo>
                  <a:pt x="62" y="78803"/>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17" name="Google Shape;917;p25"/>
          <p:cNvSpPr/>
          <p:nvPr/>
        </p:nvSpPr>
        <p:spPr>
          <a:xfrm>
            <a:off x="70452" y="6841018"/>
            <a:ext cx="16961" cy="16982"/>
          </a:xfrm>
          <a:custGeom>
            <a:rect b="b" l="l" r="r" t="t"/>
            <a:pathLst>
              <a:path extrusionOk="0" h="16982" w="16961">
                <a:moveTo>
                  <a:pt x="16940" y="0"/>
                </a:moveTo>
                <a:lnTo>
                  <a:pt x="16961" y="16982"/>
                </a:lnTo>
                <a:lnTo>
                  <a:pt x="0" y="16982"/>
                </a:lnTo>
                <a:lnTo>
                  <a:pt x="1694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18" name="Google Shape;918;p25"/>
          <p:cNvSpPr txBox="1"/>
          <p:nvPr>
            <p:ph idx="10" type="dt"/>
          </p:nvPr>
        </p:nvSpPr>
        <p:spPr>
          <a:xfrm>
            <a:off x="4937760"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9" name="Google Shape;919;p25"/>
          <p:cNvSpPr txBox="1"/>
          <p:nvPr>
            <p:ph idx="11" type="ftr"/>
          </p:nvPr>
        </p:nvSpPr>
        <p:spPr>
          <a:xfrm>
            <a:off x="7436167"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0" name="Google Shape;920;p25"/>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rgbClr val="FEFEFE"/>
                </a:solidFill>
                <a:latin typeface="Avenir"/>
                <a:ea typeface="Avenir"/>
                <a:cs typeface="Avenir"/>
                <a:sym typeface="Avenir"/>
              </a:defRPr>
            </a:lvl1pPr>
            <a:lvl2pPr indent="0" lvl="1" marL="0" algn="r">
              <a:spcBef>
                <a:spcPts val="0"/>
              </a:spcBef>
              <a:buNone/>
              <a:defRPr sz="1000">
                <a:solidFill>
                  <a:srgbClr val="FEFEFE"/>
                </a:solidFill>
                <a:latin typeface="Avenir"/>
                <a:ea typeface="Avenir"/>
                <a:cs typeface="Avenir"/>
                <a:sym typeface="Avenir"/>
              </a:defRPr>
            </a:lvl2pPr>
            <a:lvl3pPr indent="0" lvl="2" marL="0" algn="r">
              <a:spcBef>
                <a:spcPts val="0"/>
              </a:spcBef>
              <a:buNone/>
              <a:defRPr sz="1000">
                <a:solidFill>
                  <a:srgbClr val="FEFEFE"/>
                </a:solidFill>
                <a:latin typeface="Avenir"/>
                <a:ea typeface="Avenir"/>
                <a:cs typeface="Avenir"/>
                <a:sym typeface="Avenir"/>
              </a:defRPr>
            </a:lvl3pPr>
            <a:lvl4pPr indent="0" lvl="3" marL="0" algn="r">
              <a:spcBef>
                <a:spcPts val="0"/>
              </a:spcBef>
              <a:buNone/>
              <a:defRPr sz="1000">
                <a:solidFill>
                  <a:srgbClr val="FEFEFE"/>
                </a:solidFill>
                <a:latin typeface="Avenir"/>
                <a:ea typeface="Avenir"/>
                <a:cs typeface="Avenir"/>
                <a:sym typeface="Avenir"/>
              </a:defRPr>
            </a:lvl4pPr>
            <a:lvl5pPr indent="0" lvl="4" marL="0" algn="r">
              <a:spcBef>
                <a:spcPts val="0"/>
              </a:spcBef>
              <a:buNone/>
              <a:defRPr sz="1000">
                <a:solidFill>
                  <a:srgbClr val="FEFEFE"/>
                </a:solidFill>
                <a:latin typeface="Avenir"/>
                <a:ea typeface="Avenir"/>
                <a:cs typeface="Avenir"/>
                <a:sym typeface="Avenir"/>
              </a:defRPr>
            </a:lvl5pPr>
            <a:lvl6pPr indent="0" lvl="5" marL="0" algn="r">
              <a:spcBef>
                <a:spcPts val="0"/>
              </a:spcBef>
              <a:buNone/>
              <a:defRPr sz="1000">
                <a:solidFill>
                  <a:srgbClr val="FEFEFE"/>
                </a:solidFill>
                <a:latin typeface="Avenir"/>
                <a:ea typeface="Avenir"/>
                <a:cs typeface="Avenir"/>
                <a:sym typeface="Avenir"/>
              </a:defRPr>
            </a:lvl6pPr>
            <a:lvl7pPr indent="0" lvl="6" marL="0" algn="r">
              <a:spcBef>
                <a:spcPts val="0"/>
              </a:spcBef>
              <a:buNone/>
              <a:defRPr sz="1000">
                <a:solidFill>
                  <a:srgbClr val="FEFEFE"/>
                </a:solidFill>
                <a:latin typeface="Avenir"/>
                <a:ea typeface="Avenir"/>
                <a:cs typeface="Avenir"/>
                <a:sym typeface="Avenir"/>
              </a:defRPr>
            </a:lvl7pPr>
            <a:lvl8pPr indent="0" lvl="7" marL="0" algn="r">
              <a:spcBef>
                <a:spcPts val="0"/>
              </a:spcBef>
              <a:buNone/>
              <a:defRPr sz="1000">
                <a:solidFill>
                  <a:srgbClr val="FEFEFE"/>
                </a:solidFill>
                <a:latin typeface="Avenir"/>
                <a:ea typeface="Avenir"/>
                <a:cs typeface="Avenir"/>
                <a:sym typeface="Avenir"/>
              </a:defRPr>
            </a:lvl8pPr>
            <a:lvl9pPr indent="0" lvl="8" marL="0" algn="r">
              <a:spcBef>
                <a:spcPts val="0"/>
              </a:spcBef>
              <a:buNone/>
              <a:defRPr sz="1000">
                <a:solidFill>
                  <a:srgbClr val="FEFEFE"/>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52">
          <p15:clr>
            <a:srgbClr val="FBAE40"/>
          </p15:clr>
        </p15:guide>
        <p15:guide id="2" pos="7104">
          <p15:clr>
            <a:srgbClr val="FBAE40"/>
          </p15:clr>
        </p15:guide>
        <p15:guide id="3"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
  <p:cSld name="Problem">
    <p:bg>
      <p:bgPr>
        <a:solidFill>
          <a:srgbClr val="BEBAC7"/>
        </a:solidFill>
      </p:bgPr>
    </p:bg>
    <p:spTree>
      <p:nvGrpSpPr>
        <p:cNvPr id="93" name="Shape 93"/>
        <p:cNvGrpSpPr/>
        <p:nvPr/>
      </p:nvGrpSpPr>
      <p:grpSpPr>
        <a:xfrm>
          <a:off x="0" y="0"/>
          <a:ext cx="0" cy="0"/>
          <a:chOff x="0" y="0"/>
          <a:chExt cx="0" cy="0"/>
        </a:xfrm>
      </p:grpSpPr>
      <p:sp>
        <p:nvSpPr>
          <p:cNvPr id="94" name="Google Shape;94;p16"/>
          <p:cNvSpPr txBox="1"/>
          <p:nvPr>
            <p:ph type="title"/>
          </p:nvPr>
        </p:nvSpPr>
        <p:spPr>
          <a:xfrm>
            <a:off x="4937760" y="898524"/>
            <a:ext cx="6339840" cy="13258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95" name="Google Shape;95;p16"/>
          <p:cNvGrpSpPr/>
          <p:nvPr/>
        </p:nvGrpSpPr>
        <p:grpSpPr>
          <a:xfrm>
            <a:off x="-292906" y="-1403779"/>
            <a:ext cx="5762289" cy="8263876"/>
            <a:chOff x="-292906" y="-1403779"/>
            <a:chExt cx="5762289" cy="8263876"/>
          </a:xfrm>
        </p:grpSpPr>
        <p:pic>
          <p:nvPicPr>
            <p:cNvPr id="96" name="Google Shape;96;p16"/>
            <p:cNvPicPr preferRelativeResize="0"/>
            <p:nvPr/>
          </p:nvPicPr>
          <p:blipFill rotWithShape="1">
            <a:blip r:embed="rId2">
              <a:alphaModFix/>
            </a:blip>
            <a:srcRect b="0" l="0" r="0" t="0"/>
            <a:stretch/>
          </p:blipFill>
          <p:spPr>
            <a:xfrm rot="8097646">
              <a:off x="1569916" y="-983359"/>
              <a:ext cx="2029968" cy="2029968"/>
            </a:xfrm>
            <a:prstGeom prst="rect">
              <a:avLst/>
            </a:prstGeom>
            <a:noFill/>
            <a:ln>
              <a:noFill/>
            </a:ln>
          </p:spPr>
        </p:pic>
        <p:sp>
          <p:nvSpPr>
            <p:cNvPr id="97" name="Google Shape;97;p16"/>
            <p:cNvSpPr/>
            <p:nvPr/>
          </p:nvSpPr>
          <p:spPr>
            <a:xfrm rot="-8091810">
              <a:off x="141725" y="458228"/>
              <a:ext cx="2029968" cy="2029968"/>
            </a:xfrm>
            <a:custGeom>
              <a:rect b="b" l="l" r="r" t="t"/>
              <a:pathLst>
                <a:path extrusionOk="0" h="2029968" w="2029968">
                  <a:moveTo>
                    <a:pt x="0" y="0"/>
                  </a:moveTo>
                  <a:lnTo>
                    <a:pt x="2029968" y="2029968"/>
                  </a:lnTo>
                  <a:lnTo>
                    <a:pt x="0" y="20299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98" name="Google Shape;98;p16"/>
            <p:cNvPicPr preferRelativeResize="0"/>
            <p:nvPr/>
          </p:nvPicPr>
          <p:blipFill rotWithShape="1">
            <a:blip r:embed="rId3">
              <a:alphaModFix/>
            </a:blip>
            <a:srcRect b="0" l="0" r="0" t="0"/>
            <a:stretch/>
          </p:blipFill>
          <p:spPr>
            <a:xfrm rot="-2697467">
              <a:off x="1574706" y="1900474"/>
              <a:ext cx="2029968" cy="2029968"/>
            </a:xfrm>
            <a:prstGeom prst="rect">
              <a:avLst/>
            </a:prstGeom>
            <a:noFill/>
            <a:ln>
              <a:noFill/>
            </a:ln>
          </p:spPr>
        </p:pic>
        <p:sp>
          <p:nvSpPr>
            <p:cNvPr id="99" name="Google Shape;99;p16"/>
            <p:cNvSpPr/>
            <p:nvPr/>
          </p:nvSpPr>
          <p:spPr>
            <a:xfrm rot="-2700000">
              <a:off x="1580257" y="1923515"/>
              <a:ext cx="2029968" cy="2029968"/>
            </a:xfrm>
            <a:custGeom>
              <a:rect b="b" l="l" r="r" t="t"/>
              <a:pathLst>
                <a:path extrusionOk="0" h="2029968" w="2029968">
                  <a:moveTo>
                    <a:pt x="0" y="0"/>
                  </a:moveTo>
                  <a:lnTo>
                    <a:pt x="2029968" y="2029968"/>
                  </a:lnTo>
                  <a:lnTo>
                    <a:pt x="0" y="20299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100" name="Google Shape;100;p16"/>
            <p:cNvPicPr preferRelativeResize="0"/>
            <p:nvPr/>
          </p:nvPicPr>
          <p:blipFill rotWithShape="1">
            <a:blip r:embed="rId2">
              <a:alphaModFix/>
            </a:blip>
            <a:srcRect b="0" l="0" r="0" t="0"/>
            <a:stretch/>
          </p:blipFill>
          <p:spPr>
            <a:xfrm rot="2708786">
              <a:off x="145529" y="3355869"/>
              <a:ext cx="2029968" cy="2029968"/>
            </a:xfrm>
            <a:prstGeom prst="rect">
              <a:avLst/>
            </a:prstGeom>
            <a:noFill/>
            <a:ln>
              <a:noFill/>
            </a:ln>
          </p:spPr>
        </p:pic>
        <p:pic>
          <p:nvPicPr>
            <p:cNvPr id="101" name="Google Shape;101;p16"/>
            <p:cNvPicPr preferRelativeResize="0"/>
            <p:nvPr/>
          </p:nvPicPr>
          <p:blipFill rotWithShape="1">
            <a:blip r:embed="rId4">
              <a:alphaModFix/>
            </a:blip>
            <a:srcRect b="0" l="0" r="0" t="0"/>
            <a:stretch/>
          </p:blipFill>
          <p:spPr>
            <a:xfrm rot="-8110773">
              <a:off x="3019001" y="3357927"/>
              <a:ext cx="2029968" cy="2029968"/>
            </a:xfrm>
            <a:prstGeom prst="rect">
              <a:avLst/>
            </a:prstGeom>
            <a:noFill/>
            <a:ln>
              <a:noFill/>
            </a:ln>
          </p:spPr>
        </p:pic>
        <p:grpSp>
          <p:nvGrpSpPr>
            <p:cNvPr id="102" name="Google Shape;102;p16"/>
            <p:cNvGrpSpPr/>
            <p:nvPr/>
          </p:nvGrpSpPr>
          <p:grpSpPr>
            <a:xfrm>
              <a:off x="1159403" y="5806395"/>
              <a:ext cx="2870810" cy="1000774"/>
              <a:chOff x="-13699" y="5839164"/>
              <a:chExt cx="2862790" cy="1000774"/>
            </a:xfrm>
          </p:grpSpPr>
          <p:sp>
            <p:nvSpPr>
              <p:cNvPr id="103" name="Google Shape;103;p16"/>
              <p:cNvSpPr/>
              <p:nvPr/>
            </p:nvSpPr>
            <p:spPr>
              <a:xfrm>
                <a:off x="-13699" y="5839164"/>
                <a:ext cx="2862790" cy="28868"/>
              </a:xfrm>
              <a:custGeom>
                <a:rect b="b" l="l" r="r" t="t"/>
                <a:pathLst>
                  <a:path extrusionOk="0" h="28868" w="2862790">
                    <a:moveTo>
                      <a:pt x="0" y="0"/>
                    </a:moveTo>
                    <a:lnTo>
                      <a:pt x="2862790" y="0"/>
                    </a:lnTo>
                    <a:lnTo>
                      <a:pt x="2833921"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4" name="Google Shape;104;p16"/>
              <p:cNvSpPr/>
              <p:nvPr/>
            </p:nvSpPr>
            <p:spPr>
              <a:xfrm>
                <a:off x="47246" y="5900109"/>
                <a:ext cx="2740900" cy="28868"/>
              </a:xfrm>
              <a:custGeom>
                <a:rect b="b" l="l" r="r" t="t"/>
                <a:pathLst>
                  <a:path extrusionOk="0" h="28868" w="2740900">
                    <a:moveTo>
                      <a:pt x="0" y="0"/>
                    </a:moveTo>
                    <a:lnTo>
                      <a:pt x="2740900" y="0"/>
                    </a:lnTo>
                    <a:lnTo>
                      <a:pt x="2712032"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5" name="Google Shape;105;p16"/>
              <p:cNvSpPr/>
              <p:nvPr/>
            </p:nvSpPr>
            <p:spPr>
              <a:xfrm>
                <a:off x="108992" y="5960251"/>
                <a:ext cx="2619012" cy="29671"/>
              </a:xfrm>
              <a:custGeom>
                <a:rect b="b" l="l" r="r" t="t"/>
                <a:pathLst>
                  <a:path extrusionOk="0" h="29671" w="2619012">
                    <a:moveTo>
                      <a:pt x="0" y="0"/>
                    </a:moveTo>
                    <a:lnTo>
                      <a:pt x="2619012" y="0"/>
                    </a:lnTo>
                    <a:lnTo>
                      <a:pt x="2590143" y="28868"/>
                    </a:lnTo>
                    <a:lnTo>
                      <a:pt x="28067" y="29671"/>
                    </a:lnTo>
                    <a:lnTo>
                      <a:pt x="28869"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6" name="Google Shape;106;p16"/>
              <p:cNvSpPr/>
              <p:nvPr/>
            </p:nvSpPr>
            <p:spPr>
              <a:xfrm>
                <a:off x="169937" y="6021196"/>
                <a:ext cx="2497122" cy="29670"/>
              </a:xfrm>
              <a:custGeom>
                <a:rect b="b" l="l" r="r" t="t"/>
                <a:pathLst>
                  <a:path extrusionOk="0" h="29670" w="2497122">
                    <a:moveTo>
                      <a:pt x="0" y="0"/>
                    </a:moveTo>
                    <a:lnTo>
                      <a:pt x="2497122" y="0"/>
                    </a:lnTo>
                    <a:lnTo>
                      <a:pt x="2468254" y="28868"/>
                    </a:lnTo>
                    <a:lnTo>
                      <a:pt x="28066" y="29670"/>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7" name="Google Shape;107;p16"/>
              <p:cNvSpPr/>
              <p:nvPr/>
            </p:nvSpPr>
            <p:spPr>
              <a:xfrm>
                <a:off x="229279" y="6082140"/>
                <a:ext cx="2376837" cy="28869"/>
              </a:xfrm>
              <a:custGeom>
                <a:rect b="b" l="l" r="r" t="t"/>
                <a:pathLst>
                  <a:path extrusionOk="0" h="28869" w="2376837">
                    <a:moveTo>
                      <a:pt x="0" y="0"/>
                    </a:moveTo>
                    <a:lnTo>
                      <a:pt x="2376837" y="0"/>
                    </a:lnTo>
                    <a:lnTo>
                      <a:pt x="2347968" y="28868"/>
                    </a:lnTo>
                    <a:lnTo>
                      <a:pt x="28868"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8" name="Google Shape;108;p16"/>
              <p:cNvSpPr/>
              <p:nvPr/>
            </p:nvSpPr>
            <p:spPr>
              <a:xfrm>
                <a:off x="290222" y="6143085"/>
                <a:ext cx="2254948" cy="28868"/>
              </a:xfrm>
              <a:custGeom>
                <a:rect b="b" l="l" r="r" t="t"/>
                <a:pathLst>
                  <a:path extrusionOk="0" h="28868" w="2254948">
                    <a:moveTo>
                      <a:pt x="0" y="0"/>
                    </a:moveTo>
                    <a:lnTo>
                      <a:pt x="2254948" y="0"/>
                    </a:lnTo>
                    <a:lnTo>
                      <a:pt x="2226080"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9" name="Google Shape;109;p16"/>
              <p:cNvSpPr/>
              <p:nvPr/>
            </p:nvSpPr>
            <p:spPr>
              <a:xfrm>
                <a:off x="351970" y="6203227"/>
                <a:ext cx="2133059" cy="29671"/>
              </a:xfrm>
              <a:custGeom>
                <a:rect b="b" l="l" r="r" t="t"/>
                <a:pathLst>
                  <a:path extrusionOk="0" h="29671" w="2133059">
                    <a:moveTo>
                      <a:pt x="2133059" y="0"/>
                    </a:moveTo>
                    <a:lnTo>
                      <a:pt x="2104190" y="28869"/>
                    </a:lnTo>
                    <a:lnTo>
                      <a:pt x="28066" y="29671"/>
                    </a:lnTo>
                    <a:lnTo>
                      <a:pt x="28868" y="28869"/>
                    </a:lnTo>
                    <a:lnTo>
                      <a:pt x="0" y="1"/>
                    </a:lnTo>
                    <a:lnTo>
                      <a:pt x="2133059"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0" name="Google Shape;110;p16"/>
              <p:cNvSpPr/>
              <p:nvPr/>
            </p:nvSpPr>
            <p:spPr>
              <a:xfrm>
                <a:off x="411310" y="6264172"/>
                <a:ext cx="2012774" cy="28868"/>
              </a:xfrm>
              <a:custGeom>
                <a:rect b="b" l="l" r="r" t="t"/>
                <a:pathLst>
                  <a:path extrusionOk="0" h="28868" w="2012774">
                    <a:moveTo>
                      <a:pt x="0" y="0"/>
                    </a:moveTo>
                    <a:lnTo>
                      <a:pt x="2012774" y="0"/>
                    </a:lnTo>
                    <a:lnTo>
                      <a:pt x="1983905"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1" name="Google Shape;111;p16"/>
              <p:cNvSpPr/>
              <p:nvPr/>
            </p:nvSpPr>
            <p:spPr>
              <a:xfrm>
                <a:off x="472255" y="6325117"/>
                <a:ext cx="1890884" cy="28868"/>
              </a:xfrm>
              <a:custGeom>
                <a:rect b="b" l="l" r="r" t="t"/>
                <a:pathLst>
                  <a:path extrusionOk="0" h="28868" w="1890884">
                    <a:moveTo>
                      <a:pt x="0" y="0"/>
                    </a:moveTo>
                    <a:lnTo>
                      <a:pt x="1890884" y="0"/>
                    </a:lnTo>
                    <a:lnTo>
                      <a:pt x="1862016"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2" name="Google Shape;112;p16"/>
              <p:cNvSpPr/>
              <p:nvPr/>
            </p:nvSpPr>
            <p:spPr>
              <a:xfrm>
                <a:off x="533199" y="6386061"/>
                <a:ext cx="1768996" cy="28869"/>
              </a:xfrm>
              <a:custGeom>
                <a:rect b="b" l="l" r="r" t="t"/>
                <a:pathLst>
                  <a:path extrusionOk="0" h="28869" w="1768996">
                    <a:moveTo>
                      <a:pt x="0" y="0"/>
                    </a:moveTo>
                    <a:lnTo>
                      <a:pt x="1768996" y="0"/>
                    </a:lnTo>
                    <a:lnTo>
                      <a:pt x="1740128" y="28868"/>
                    </a:lnTo>
                    <a:lnTo>
                      <a:pt x="28869"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3" name="Google Shape;113;p16"/>
              <p:cNvSpPr/>
              <p:nvPr/>
            </p:nvSpPr>
            <p:spPr>
              <a:xfrm>
                <a:off x="594946" y="6446204"/>
                <a:ext cx="1647106" cy="29670"/>
              </a:xfrm>
              <a:custGeom>
                <a:rect b="b" l="l" r="r" t="t"/>
                <a:pathLst>
                  <a:path extrusionOk="0" h="29670" w="1647106">
                    <a:moveTo>
                      <a:pt x="0" y="0"/>
                    </a:moveTo>
                    <a:lnTo>
                      <a:pt x="1647106" y="0"/>
                    </a:lnTo>
                    <a:lnTo>
                      <a:pt x="1618238" y="28868"/>
                    </a:lnTo>
                    <a:lnTo>
                      <a:pt x="28066" y="29670"/>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4" name="Google Shape;114;p16"/>
              <p:cNvSpPr/>
              <p:nvPr/>
            </p:nvSpPr>
            <p:spPr>
              <a:xfrm>
                <a:off x="654287" y="6507148"/>
                <a:ext cx="1526821" cy="28869"/>
              </a:xfrm>
              <a:custGeom>
                <a:rect b="b" l="l" r="r" t="t"/>
                <a:pathLst>
                  <a:path extrusionOk="0" h="28869" w="1526821">
                    <a:moveTo>
                      <a:pt x="0" y="0"/>
                    </a:moveTo>
                    <a:lnTo>
                      <a:pt x="1526821" y="0"/>
                    </a:lnTo>
                    <a:lnTo>
                      <a:pt x="1497952" y="28868"/>
                    </a:lnTo>
                    <a:lnTo>
                      <a:pt x="28868"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5" name="Google Shape;115;p16"/>
              <p:cNvSpPr/>
              <p:nvPr/>
            </p:nvSpPr>
            <p:spPr>
              <a:xfrm>
                <a:off x="715231" y="6568093"/>
                <a:ext cx="1404932" cy="28868"/>
              </a:xfrm>
              <a:custGeom>
                <a:rect b="b" l="l" r="r" t="t"/>
                <a:pathLst>
                  <a:path extrusionOk="0" h="28868" w="1404932">
                    <a:moveTo>
                      <a:pt x="0" y="0"/>
                    </a:moveTo>
                    <a:lnTo>
                      <a:pt x="1404932" y="0"/>
                    </a:lnTo>
                    <a:lnTo>
                      <a:pt x="1376064"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6" name="Google Shape;116;p16"/>
              <p:cNvSpPr/>
              <p:nvPr/>
            </p:nvSpPr>
            <p:spPr>
              <a:xfrm>
                <a:off x="776977" y="6628235"/>
                <a:ext cx="1283044" cy="29671"/>
              </a:xfrm>
              <a:custGeom>
                <a:rect b="b" l="l" r="r" t="t"/>
                <a:pathLst>
                  <a:path extrusionOk="0" h="29671" w="1283044">
                    <a:moveTo>
                      <a:pt x="1283044" y="0"/>
                    </a:moveTo>
                    <a:lnTo>
                      <a:pt x="1254175" y="28869"/>
                    </a:lnTo>
                    <a:lnTo>
                      <a:pt x="28067" y="29671"/>
                    </a:lnTo>
                    <a:lnTo>
                      <a:pt x="28869" y="28869"/>
                    </a:lnTo>
                    <a:lnTo>
                      <a:pt x="0" y="1"/>
                    </a:lnTo>
                    <a:lnTo>
                      <a:pt x="128304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7" name="Google Shape;117;p16"/>
              <p:cNvSpPr/>
              <p:nvPr/>
            </p:nvSpPr>
            <p:spPr>
              <a:xfrm>
                <a:off x="837922" y="6689180"/>
                <a:ext cx="1161154" cy="29670"/>
              </a:xfrm>
              <a:custGeom>
                <a:rect b="b" l="l" r="r" t="t"/>
                <a:pathLst>
                  <a:path extrusionOk="0" h="29670" w="1161154">
                    <a:moveTo>
                      <a:pt x="0" y="0"/>
                    </a:moveTo>
                    <a:lnTo>
                      <a:pt x="1161154" y="0"/>
                    </a:lnTo>
                    <a:lnTo>
                      <a:pt x="1132285" y="28868"/>
                    </a:lnTo>
                    <a:lnTo>
                      <a:pt x="28066" y="29670"/>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8" name="Google Shape;118;p16"/>
              <p:cNvSpPr/>
              <p:nvPr/>
            </p:nvSpPr>
            <p:spPr>
              <a:xfrm>
                <a:off x="897263" y="6750124"/>
                <a:ext cx="1040868" cy="28869"/>
              </a:xfrm>
              <a:custGeom>
                <a:rect b="b" l="l" r="r" t="t"/>
                <a:pathLst>
                  <a:path extrusionOk="0" h="28869" w="1040868">
                    <a:moveTo>
                      <a:pt x="0" y="0"/>
                    </a:moveTo>
                    <a:lnTo>
                      <a:pt x="1040868" y="0"/>
                    </a:lnTo>
                    <a:lnTo>
                      <a:pt x="1012000" y="28869"/>
                    </a:lnTo>
                    <a:lnTo>
                      <a:pt x="28868"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9" name="Google Shape;119;p16"/>
              <p:cNvSpPr/>
              <p:nvPr/>
            </p:nvSpPr>
            <p:spPr>
              <a:xfrm>
                <a:off x="958207" y="6811069"/>
                <a:ext cx="918980" cy="28869"/>
              </a:xfrm>
              <a:custGeom>
                <a:rect b="b" l="l" r="r" t="t"/>
                <a:pathLst>
                  <a:path extrusionOk="0" h="28869" w="918980">
                    <a:moveTo>
                      <a:pt x="0" y="0"/>
                    </a:moveTo>
                    <a:lnTo>
                      <a:pt x="918980" y="0"/>
                    </a:lnTo>
                    <a:lnTo>
                      <a:pt x="890112" y="28868"/>
                    </a:lnTo>
                    <a:lnTo>
                      <a:pt x="28869"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20" name="Google Shape;120;p16"/>
            <p:cNvSpPr/>
            <p:nvPr/>
          </p:nvSpPr>
          <p:spPr>
            <a:xfrm>
              <a:off x="2960473" y="5801762"/>
              <a:ext cx="1075475" cy="1058335"/>
            </a:xfrm>
            <a:custGeom>
              <a:rect b="b" l="l" r="r" t="t"/>
              <a:pathLst>
                <a:path extrusionOk="0" h="1062720" w="1062720">
                  <a:moveTo>
                    <a:pt x="1062720" y="0"/>
                  </a:moveTo>
                  <a:lnTo>
                    <a:pt x="1062720" y="1062720"/>
                  </a:lnTo>
                  <a:lnTo>
                    <a:pt x="0" y="1062720"/>
                  </a:lnTo>
                  <a:lnTo>
                    <a:pt x="106272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21" name="Google Shape;121;p16"/>
            <p:cNvSpPr/>
            <p:nvPr/>
          </p:nvSpPr>
          <p:spPr>
            <a:xfrm>
              <a:off x="-7601" y="2930958"/>
              <a:ext cx="1128311" cy="2870805"/>
            </a:xfrm>
            <a:custGeom>
              <a:rect b="b" l="l" r="r" t="t"/>
              <a:pathLst>
                <a:path extrusionOk="0" h="2870805" w="1128311">
                  <a:moveTo>
                    <a:pt x="1128311" y="0"/>
                  </a:moveTo>
                  <a:lnTo>
                    <a:pt x="1123909" y="2870805"/>
                  </a:lnTo>
                  <a:lnTo>
                    <a:pt x="0" y="1743443"/>
                  </a:lnTo>
                  <a:lnTo>
                    <a:pt x="0" y="1124856"/>
                  </a:lnTo>
                  <a:lnTo>
                    <a:pt x="1128311"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22" name="Google Shape;122;p16"/>
            <p:cNvSpPr/>
            <p:nvPr/>
          </p:nvSpPr>
          <p:spPr>
            <a:xfrm rot="-8099720">
              <a:off x="126341" y="458327"/>
              <a:ext cx="2024298" cy="2024298"/>
            </a:xfrm>
            <a:custGeom>
              <a:rect b="b" l="l" r="r" t="t"/>
              <a:pathLst>
                <a:path extrusionOk="0" h="2024298" w="2024298">
                  <a:moveTo>
                    <a:pt x="2024298" y="2024298"/>
                  </a:moveTo>
                  <a:lnTo>
                    <a:pt x="0" y="0"/>
                  </a:lnTo>
                  <a:lnTo>
                    <a:pt x="40826" y="0"/>
                  </a:lnTo>
                  <a:lnTo>
                    <a:pt x="2024298" y="1983472"/>
                  </a:lnTo>
                  <a:lnTo>
                    <a:pt x="2024298" y="202429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3" name="Google Shape;123;p16"/>
            <p:cNvSpPr/>
            <p:nvPr/>
          </p:nvSpPr>
          <p:spPr>
            <a:xfrm rot="-8099720">
              <a:off x="108491" y="501416"/>
              <a:ext cx="1938109" cy="1938109"/>
            </a:xfrm>
            <a:custGeom>
              <a:rect b="b" l="l" r="r" t="t"/>
              <a:pathLst>
                <a:path extrusionOk="0" h="1938109" w="1938109">
                  <a:moveTo>
                    <a:pt x="1938109" y="1938109"/>
                  </a:moveTo>
                  <a:lnTo>
                    <a:pt x="0" y="0"/>
                  </a:lnTo>
                  <a:lnTo>
                    <a:pt x="40826" y="0"/>
                  </a:lnTo>
                  <a:lnTo>
                    <a:pt x="1938109" y="1897283"/>
                  </a:lnTo>
                  <a:lnTo>
                    <a:pt x="1938109" y="193810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4" name="Google Shape;124;p16"/>
            <p:cNvSpPr/>
            <p:nvPr/>
          </p:nvSpPr>
          <p:spPr>
            <a:xfrm rot="-8099720">
              <a:off x="90475" y="544906"/>
              <a:ext cx="1853055" cy="1851921"/>
            </a:xfrm>
            <a:custGeom>
              <a:rect b="b" l="l" r="r" t="t"/>
              <a:pathLst>
                <a:path extrusionOk="0" h="1851921" w="1853055">
                  <a:moveTo>
                    <a:pt x="1851921" y="1851921"/>
                  </a:moveTo>
                  <a:lnTo>
                    <a:pt x="0" y="0"/>
                  </a:lnTo>
                  <a:lnTo>
                    <a:pt x="40826" y="0"/>
                  </a:lnTo>
                  <a:lnTo>
                    <a:pt x="1853055" y="1811094"/>
                  </a:lnTo>
                  <a:lnTo>
                    <a:pt x="1851920" y="1811094"/>
                  </a:lnTo>
                  <a:lnTo>
                    <a:pt x="1851921" y="185192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5" name="Google Shape;125;p16"/>
            <p:cNvSpPr/>
            <p:nvPr/>
          </p:nvSpPr>
          <p:spPr>
            <a:xfrm rot="-8099720">
              <a:off x="72624" y="587994"/>
              <a:ext cx="1766866" cy="1765732"/>
            </a:xfrm>
            <a:custGeom>
              <a:rect b="b" l="l" r="r" t="t"/>
              <a:pathLst>
                <a:path extrusionOk="0" h="1765732" w="1766866">
                  <a:moveTo>
                    <a:pt x="1765732" y="1765732"/>
                  </a:moveTo>
                  <a:lnTo>
                    <a:pt x="0" y="0"/>
                  </a:lnTo>
                  <a:lnTo>
                    <a:pt x="40826" y="0"/>
                  </a:lnTo>
                  <a:lnTo>
                    <a:pt x="1766866" y="1724906"/>
                  </a:lnTo>
                  <a:lnTo>
                    <a:pt x="1765731" y="1724906"/>
                  </a:lnTo>
                  <a:lnTo>
                    <a:pt x="1765732" y="176573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6" name="Google Shape;126;p16"/>
            <p:cNvSpPr/>
            <p:nvPr/>
          </p:nvSpPr>
          <p:spPr>
            <a:xfrm rot="-8099720">
              <a:off x="55175" y="630117"/>
              <a:ext cx="1680678" cy="1680677"/>
            </a:xfrm>
            <a:custGeom>
              <a:rect b="b" l="l" r="r" t="t"/>
              <a:pathLst>
                <a:path extrusionOk="0" h="1680677" w="1680678">
                  <a:moveTo>
                    <a:pt x="1680678" y="1680677"/>
                  </a:moveTo>
                  <a:lnTo>
                    <a:pt x="0" y="0"/>
                  </a:lnTo>
                  <a:lnTo>
                    <a:pt x="40826" y="0"/>
                  </a:lnTo>
                  <a:lnTo>
                    <a:pt x="1680678" y="1639851"/>
                  </a:lnTo>
                  <a:lnTo>
                    <a:pt x="1680678" y="168067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7" name="Google Shape;127;p16"/>
            <p:cNvSpPr/>
            <p:nvPr/>
          </p:nvSpPr>
          <p:spPr>
            <a:xfrm rot="-8099720">
              <a:off x="37325" y="673206"/>
              <a:ext cx="1594489" cy="1594489"/>
            </a:xfrm>
            <a:custGeom>
              <a:rect b="b" l="l" r="r" t="t"/>
              <a:pathLst>
                <a:path extrusionOk="0" h="1594489" w="1594489">
                  <a:moveTo>
                    <a:pt x="1594489" y="1594489"/>
                  </a:moveTo>
                  <a:lnTo>
                    <a:pt x="0" y="0"/>
                  </a:lnTo>
                  <a:lnTo>
                    <a:pt x="40826" y="0"/>
                  </a:lnTo>
                  <a:lnTo>
                    <a:pt x="1594489" y="1553663"/>
                  </a:lnTo>
                  <a:lnTo>
                    <a:pt x="1594489" y="159448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8" name="Google Shape;128;p16"/>
            <p:cNvSpPr/>
            <p:nvPr/>
          </p:nvSpPr>
          <p:spPr>
            <a:xfrm rot="-8099720">
              <a:off x="19309" y="716696"/>
              <a:ext cx="1509435" cy="1508300"/>
            </a:xfrm>
            <a:custGeom>
              <a:rect b="b" l="l" r="r" t="t"/>
              <a:pathLst>
                <a:path extrusionOk="0" h="1508300" w="1509435">
                  <a:moveTo>
                    <a:pt x="1508301" y="1508300"/>
                  </a:moveTo>
                  <a:lnTo>
                    <a:pt x="0" y="0"/>
                  </a:lnTo>
                  <a:lnTo>
                    <a:pt x="40826" y="0"/>
                  </a:lnTo>
                  <a:lnTo>
                    <a:pt x="1509435" y="1467474"/>
                  </a:lnTo>
                  <a:lnTo>
                    <a:pt x="1508301" y="1467474"/>
                  </a:lnTo>
                  <a:lnTo>
                    <a:pt x="1508301" y="15083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9" name="Google Shape;129;p16"/>
            <p:cNvSpPr/>
            <p:nvPr/>
          </p:nvSpPr>
          <p:spPr>
            <a:xfrm rot="-8099720">
              <a:off x="1859" y="758817"/>
              <a:ext cx="1423246" cy="1423247"/>
            </a:xfrm>
            <a:custGeom>
              <a:rect b="b" l="l" r="r" t="t"/>
              <a:pathLst>
                <a:path extrusionOk="0" h="1423247" w="1423246">
                  <a:moveTo>
                    <a:pt x="1423246" y="1423247"/>
                  </a:moveTo>
                  <a:lnTo>
                    <a:pt x="0" y="0"/>
                  </a:lnTo>
                  <a:lnTo>
                    <a:pt x="40825" y="0"/>
                  </a:lnTo>
                  <a:lnTo>
                    <a:pt x="1423246" y="1382420"/>
                  </a:lnTo>
                  <a:lnTo>
                    <a:pt x="1423246" y="142324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0" name="Google Shape;130;p16"/>
            <p:cNvSpPr/>
            <p:nvPr/>
          </p:nvSpPr>
          <p:spPr>
            <a:xfrm rot="-8099720">
              <a:off x="-15991" y="801908"/>
              <a:ext cx="1337057" cy="1337057"/>
            </a:xfrm>
            <a:custGeom>
              <a:rect b="b" l="l" r="r" t="t"/>
              <a:pathLst>
                <a:path extrusionOk="0" h="1337057" w="1337057">
                  <a:moveTo>
                    <a:pt x="1337057" y="1337057"/>
                  </a:moveTo>
                  <a:lnTo>
                    <a:pt x="0" y="0"/>
                  </a:lnTo>
                  <a:lnTo>
                    <a:pt x="40826" y="0"/>
                  </a:lnTo>
                  <a:lnTo>
                    <a:pt x="1337057" y="1296231"/>
                  </a:lnTo>
                  <a:lnTo>
                    <a:pt x="1337057" y="133705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1" name="Google Shape;131;p16"/>
            <p:cNvSpPr/>
            <p:nvPr/>
          </p:nvSpPr>
          <p:spPr>
            <a:xfrm rot="-8099720">
              <a:off x="-33841" y="844997"/>
              <a:ext cx="1250869" cy="1250869"/>
            </a:xfrm>
            <a:custGeom>
              <a:rect b="b" l="l" r="r" t="t"/>
              <a:pathLst>
                <a:path extrusionOk="0" h="1250869" w="1250869">
                  <a:moveTo>
                    <a:pt x="1250869" y="1250869"/>
                  </a:moveTo>
                  <a:lnTo>
                    <a:pt x="0" y="0"/>
                  </a:lnTo>
                  <a:lnTo>
                    <a:pt x="40825" y="0"/>
                  </a:lnTo>
                  <a:lnTo>
                    <a:pt x="1250869" y="1210042"/>
                  </a:lnTo>
                  <a:lnTo>
                    <a:pt x="1250869" y="125086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2" name="Google Shape;132;p16"/>
            <p:cNvSpPr/>
            <p:nvPr/>
          </p:nvSpPr>
          <p:spPr>
            <a:xfrm rot="-8099720">
              <a:off x="-51857" y="888486"/>
              <a:ext cx="1165814" cy="1164680"/>
            </a:xfrm>
            <a:custGeom>
              <a:rect b="b" l="l" r="r" t="t"/>
              <a:pathLst>
                <a:path extrusionOk="0" h="1164680" w="1165814">
                  <a:moveTo>
                    <a:pt x="1164680" y="1164680"/>
                  </a:moveTo>
                  <a:lnTo>
                    <a:pt x="0" y="1"/>
                  </a:lnTo>
                  <a:lnTo>
                    <a:pt x="40825" y="0"/>
                  </a:lnTo>
                  <a:lnTo>
                    <a:pt x="1165814" y="1123854"/>
                  </a:lnTo>
                  <a:lnTo>
                    <a:pt x="1164680" y="1123854"/>
                  </a:lnTo>
                  <a:lnTo>
                    <a:pt x="1164680" y="116468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3" name="Google Shape;133;p16"/>
            <p:cNvSpPr/>
            <p:nvPr/>
          </p:nvSpPr>
          <p:spPr>
            <a:xfrm rot="-8099720">
              <a:off x="-69307" y="930608"/>
              <a:ext cx="1079626" cy="1079626"/>
            </a:xfrm>
            <a:custGeom>
              <a:rect b="b" l="l" r="r" t="t"/>
              <a:pathLst>
                <a:path extrusionOk="0" h="1079626" w="1079626">
                  <a:moveTo>
                    <a:pt x="1079626" y="1079626"/>
                  </a:moveTo>
                  <a:lnTo>
                    <a:pt x="0" y="1"/>
                  </a:lnTo>
                  <a:lnTo>
                    <a:pt x="40826" y="0"/>
                  </a:lnTo>
                  <a:lnTo>
                    <a:pt x="1079626" y="1038800"/>
                  </a:lnTo>
                  <a:lnTo>
                    <a:pt x="1079626" y="107962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4" name="Google Shape;134;p16"/>
            <p:cNvSpPr/>
            <p:nvPr/>
          </p:nvSpPr>
          <p:spPr>
            <a:xfrm rot="-8099720">
              <a:off x="-87157" y="973697"/>
              <a:ext cx="993437" cy="993438"/>
            </a:xfrm>
            <a:custGeom>
              <a:rect b="b" l="l" r="r" t="t"/>
              <a:pathLst>
                <a:path extrusionOk="0" h="993438" w="993437">
                  <a:moveTo>
                    <a:pt x="993437" y="993438"/>
                  </a:moveTo>
                  <a:lnTo>
                    <a:pt x="0" y="0"/>
                  </a:lnTo>
                  <a:lnTo>
                    <a:pt x="40825" y="1"/>
                  </a:lnTo>
                  <a:lnTo>
                    <a:pt x="993437" y="952612"/>
                  </a:lnTo>
                  <a:lnTo>
                    <a:pt x="993437" y="99343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5" name="Google Shape;135;p16"/>
            <p:cNvSpPr/>
            <p:nvPr/>
          </p:nvSpPr>
          <p:spPr>
            <a:xfrm rot="-8099720">
              <a:off x="-105173" y="1017188"/>
              <a:ext cx="908383" cy="907248"/>
            </a:xfrm>
            <a:custGeom>
              <a:rect b="b" l="l" r="r" t="t"/>
              <a:pathLst>
                <a:path extrusionOk="0" h="907248" w="908383">
                  <a:moveTo>
                    <a:pt x="907249" y="907248"/>
                  </a:moveTo>
                  <a:lnTo>
                    <a:pt x="0" y="0"/>
                  </a:lnTo>
                  <a:lnTo>
                    <a:pt x="40827" y="0"/>
                  </a:lnTo>
                  <a:lnTo>
                    <a:pt x="908383" y="866422"/>
                  </a:lnTo>
                  <a:lnTo>
                    <a:pt x="907249" y="866422"/>
                  </a:lnTo>
                  <a:lnTo>
                    <a:pt x="907249" y="90724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6" name="Google Shape;136;p16"/>
            <p:cNvSpPr/>
            <p:nvPr/>
          </p:nvSpPr>
          <p:spPr>
            <a:xfrm rot="-8099720">
              <a:off x="-123024" y="1060277"/>
              <a:ext cx="822195" cy="821061"/>
            </a:xfrm>
            <a:custGeom>
              <a:rect b="b" l="l" r="r" t="t"/>
              <a:pathLst>
                <a:path extrusionOk="0" h="821061" w="822195">
                  <a:moveTo>
                    <a:pt x="821060" y="821061"/>
                  </a:moveTo>
                  <a:lnTo>
                    <a:pt x="0" y="0"/>
                  </a:lnTo>
                  <a:lnTo>
                    <a:pt x="40826" y="1"/>
                  </a:lnTo>
                  <a:lnTo>
                    <a:pt x="822195" y="780235"/>
                  </a:lnTo>
                  <a:lnTo>
                    <a:pt x="821060" y="780235"/>
                  </a:lnTo>
                  <a:lnTo>
                    <a:pt x="821060" y="82106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7" name="Google Shape;137;p16"/>
            <p:cNvSpPr/>
            <p:nvPr/>
          </p:nvSpPr>
          <p:spPr>
            <a:xfrm rot="-8099720">
              <a:off x="-140475" y="1102398"/>
              <a:ext cx="736006" cy="736005"/>
            </a:xfrm>
            <a:custGeom>
              <a:rect b="b" l="l" r="r" t="t"/>
              <a:pathLst>
                <a:path extrusionOk="0" h="736005" w="736006">
                  <a:moveTo>
                    <a:pt x="736005" y="736005"/>
                  </a:moveTo>
                  <a:lnTo>
                    <a:pt x="0" y="0"/>
                  </a:lnTo>
                  <a:lnTo>
                    <a:pt x="40826" y="0"/>
                  </a:lnTo>
                  <a:lnTo>
                    <a:pt x="736006" y="695179"/>
                  </a:lnTo>
                  <a:lnTo>
                    <a:pt x="736005" y="73600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8" name="Google Shape;138;p16"/>
            <p:cNvSpPr/>
            <p:nvPr/>
          </p:nvSpPr>
          <p:spPr>
            <a:xfrm rot="-8099720">
              <a:off x="-158323" y="1145488"/>
              <a:ext cx="649817" cy="649817"/>
            </a:xfrm>
            <a:custGeom>
              <a:rect b="b" l="l" r="r" t="t"/>
              <a:pathLst>
                <a:path extrusionOk="0" h="649817" w="649817">
                  <a:moveTo>
                    <a:pt x="649817" y="649817"/>
                  </a:moveTo>
                  <a:lnTo>
                    <a:pt x="0" y="0"/>
                  </a:lnTo>
                  <a:lnTo>
                    <a:pt x="40826" y="0"/>
                  </a:lnTo>
                  <a:lnTo>
                    <a:pt x="649817" y="608990"/>
                  </a:lnTo>
                  <a:lnTo>
                    <a:pt x="649817" y="649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9" name="Google Shape;139;p16"/>
            <p:cNvSpPr/>
            <p:nvPr/>
          </p:nvSpPr>
          <p:spPr>
            <a:xfrm rot="-8099720">
              <a:off x="-176338" y="1188978"/>
              <a:ext cx="564761" cy="563628"/>
            </a:xfrm>
            <a:custGeom>
              <a:rect b="b" l="l" r="r" t="t"/>
              <a:pathLst>
                <a:path extrusionOk="0" h="563628" w="564761">
                  <a:moveTo>
                    <a:pt x="563628" y="563628"/>
                  </a:moveTo>
                  <a:lnTo>
                    <a:pt x="0" y="0"/>
                  </a:lnTo>
                  <a:lnTo>
                    <a:pt x="40826" y="0"/>
                  </a:lnTo>
                  <a:lnTo>
                    <a:pt x="564761" y="522802"/>
                  </a:lnTo>
                  <a:lnTo>
                    <a:pt x="563629" y="522802"/>
                  </a:lnTo>
                  <a:lnTo>
                    <a:pt x="563628" y="5636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0" name="Google Shape;140;p16"/>
            <p:cNvSpPr/>
            <p:nvPr/>
          </p:nvSpPr>
          <p:spPr>
            <a:xfrm rot="-8099720">
              <a:off x="-194190" y="1232066"/>
              <a:ext cx="478574" cy="477440"/>
            </a:xfrm>
            <a:custGeom>
              <a:rect b="b" l="l" r="r" t="t"/>
              <a:pathLst>
                <a:path extrusionOk="0" h="477440" w="478574">
                  <a:moveTo>
                    <a:pt x="478574" y="477440"/>
                  </a:moveTo>
                  <a:lnTo>
                    <a:pt x="0" y="0"/>
                  </a:lnTo>
                  <a:lnTo>
                    <a:pt x="40826" y="0"/>
                  </a:lnTo>
                  <a:lnTo>
                    <a:pt x="478573" y="437747"/>
                  </a:lnTo>
                  <a:lnTo>
                    <a:pt x="478574" y="4774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1" name="Google Shape;141;p16"/>
            <p:cNvSpPr/>
            <p:nvPr/>
          </p:nvSpPr>
          <p:spPr>
            <a:xfrm>
              <a:off x="2202360" y="6829131"/>
              <a:ext cx="918980" cy="28869"/>
            </a:xfrm>
            <a:custGeom>
              <a:rect b="b" l="l" r="r" t="t"/>
              <a:pathLst>
                <a:path extrusionOk="0" h="28869" w="918980">
                  <a:moveTo>
                    <a:pt x="0" y="0"/>
                  </a:moveTo>
                  <a:lnTo>
                    <a:pt x="918980" y="0"/>
                  </a:lnTo>
                  <a:lnTo>
                    <a:pt x="890112" y="28868"/>
                  </a:lnTo>
                  <a:lnTo>
                    <a:pt x="28869"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2" name="Google Shape;142;p16"/>
            <p:cNvSpPr/>
            <p:nvPr/>
          </p:nvSpPr>
          <p:spPr>
            <a:xfrm>
              <a:off x="1089323" y="5806086"/>
              <a:ext cx="30139" cy="1051915"/>
            </a:xfrm>
            <a:custGeom>
              <a:rect b="b" l="l" r="r" t="t"/>
              <a:pathLst>
                <a:path extrusionOk="0" h="1051915" w="30139">
                  <a:moveTo>
                    <a:pt x="28833" y="0"/>
                  </a:moveTo>
                  <a:lnTo>
                    <a:pt x="30139" y="1051915"/>
                  </a:lnTo>
                  <a:lnTo>
                    <a:pt x="1271" y="1051915"/>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3" name="Google Shape;143;p16"/>
            <p:cNvSpPr/>
            <p:nvPr/>
          </p:nvSpPr>
          <p:spPr>
            <a:xfrm>
              <a:off x="1028453" y="5867106"/>
              <a:ext cx="30064" cy="990894"/>
            </a:xfrm>
            <a:custGeom>
              <a:rect b="b" l="l" r="r" t="t"/>
              <a:pathLst>
                <a:path extrusionOk="0" h="990894" w="30064">
                  <a:moveTo>
                    <a:pt x="28833" y="0"/>
                  </a:moveTo>
                  <a:lnTo>
                    <a:pt x="30064" y="990894"/>
                  </a:lnTo>
                  <a:lnTo>
                    <a:pt x="1195" y="990894"/>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4" name="Google Shape;144;p16"/>
            <p:cNvSpPr/>
            <p:nvPr/>
          </p:nvSpPr>
          <p:spPr>
            <a:xfrm>
              <a:off x="967584" y="5928926"/>
              <a:ext cx="30790" cy="929074"/>
            </a:xfrm>
            <a:custGeom>
              <a:rect b="b" l="l" r="r" t="t"/>
              <a:pathLst>
                <a:path extrusionOk="0" h="929074" w="30790">
                  <a:moveTo>
                    <a:pt x="29636" y="0"/>
                  </a:moveTo>
                  <a:lnTo>
                    <a:pt x="30790" y="929074"/>
                  </a:lnTo>
                  <a:lnTo>
                    <a:pt x="1401" y="929074"/>
                  </a:lnTo>
                  <a:lnTo>
                    <a:pt x="0" y="28104"/>
                  </a:lnTo>
                  <a:lnTo>
                    <a:pt x="803" y="28905"/>
                  </a:lnTo>
                  <a:lnTo>
                    <a:pt x="2963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5" name="Google Shape;145;p16"/>
            <p:cNvSpPr/>
            <p:nvPr/>
          </p:nvSpPr>
          <p:spPr>
            <a:xfrm>
              <a:off x="906717" y="5989948"/>
              <a:ext cx="30713" cy="868053"/>
            </a:xfrm>
            <a:custGeom>
              <a:rect b="b" l="l" r="r" t="t"/>
              <a:pathLst>
                <a:path extrusionOk="0" h="868053" w="30713">
                  <a:moveTo>
                    <a:pt x="29635" y="0"/>
                  </a:moveTo>
                  <a:lnTo>
                    <a:pt x="30713" y="868053"/>
                  </a:lnTo>
                  <a:lnTo>
                    <a:pt x="1319" y="868053"/>
                  </a:lnTo>
                  <a:lnTo>
                    <a:pt x="0" y="28103"/>
                  </a:lnTo>
                  <a:lnTo>
                    <a:pt x="802" y="28904"/>
                  </a:lnTo>
                  <a:lnTo>
                    <a:pt x="2963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6" name="Google Shape;146;p16"/>
            <p:cNvSpPr/>
            <p:nvPr/>
          </p:nvSpPr>
          <p:spPr>
            <a:xfrm>
              <a:off x="846647" y="6049364"/>
              <a:ext cx="29838" cy="808636"/>
            </a:xfrm>
            <a:custGeom>
              <a:rect b="b" l="l" r="r" t="t"/>
              <a:pathLst>
                <a:path extrusionOk="0" h="808636" w="29838">
                  <a:moveTo>
                    <a:pt x="28833" y="0"/>
                  </a:moveTo>
                  <a:lnTo>
                    <a:pt x="29838" y="808636"/>
                  </a:lnTo>
                  <a:lnTo>
                    <a:pt x="969" y="808636"/>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7" name="Google Shape;147;p16"/>
            <p:cNvSpPr/>
            <p:nvPr/>
          </p:nvSpPr>
          <p:spPr>
            <a:xfrm>
              <a:off x="785780" y="6110384"/>
              <a:ext cx="29761" cy="747617"/>
            </a:xfrm>
            <a:custGeom>
              <a:rect b="b" l="l" r="r" t="t"/>
              <a:pathLst>
                <a:path extrusionOk="0" h="747617" w="29761">
                  <a:moveTo>
                    <a:pt x="28832" y="0"/>
                  </a:moveTo>
                  <a:lnTo>
                    <a:pt x="29761" y="747617"/>
                  </a:lnTo>
                  <a:lnTo>
                    <a:pt x="893" y="747617"/>
                  </a:lnTo>
                  <a:lnTo>
                    <a:pt x="0" y="28905"/>
                  </a:lnTo>
                  <a:lnTo>
                    <a:pt x="2883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8" name="Google Shape;148;p16"/>
            <p:cNvSpPr/>
            <p:nvPr/>
          </p:nvSpPr>
          <p:spPr>
            <a:xfrm>
              <a:off x="724911" y="6172206"/>
              <a:ext cx="30487" cy="685795"/>
            </a:xfrm>
            <a:custGeom>
              <a:rect b="b" l="l" r="r" t="t"/>
              <a:pathLst>
                <a:path extrusionOk="0" h="685795" w="30487">
                  <a:moveTo>
                    <a:pt x="29635" y="0"/>
                  </a:moveTo>
                  <a:lnTo>
                    <a:pt x="30487" y="685795"/>
                  </a:lnTo>
                  <a:lnTo>
                    <a:pt x="1071" y="685795"/>
                  </a:lnTo>
                  <a:lnTo>
                    <a:pt x="0" y="28103"/>
                  </a:lnTo>
                  <a:lnTo>
                    <a:pt x="803" y="28904"/>
                  </a:lnTo>
                  <a:lnTo>
                    <a:pt x="2963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9" name="Google Shape;149;p16"/>
            <p:cNvSpPr/>
            <p:nvPr/>
          </p:nvSpPr>
          <p:spPr>
            <a:xfrm>
              <a:off x="664843" y="6231622"/>
              <a:ext cx="29611" cy="626379"/>
            </a:xfrm>
            <a:custGeom>
              <a:rect b="b" l="l" r="r" t="t"/>
              <a:pathLst>
                <a:path extrusionOk="0" h="626379" w="29611">
                  <a:moveTo>
                    <a:pt x="28833" y="0"/>
                  </a:moveTo>
                  <a:lnTo>
                    <a:pt x="29611" y="626379"/>
                  </a:lnTo>
                  <a:lnTo>
                    <a:pt x="742" y="626379"/>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0" name="Google Shape;150;p16"/>
            <p:cNvSpPr/>
            <p:nvPr/>
          </p:nvSpPr>
          <p:spPr>
            <a:xfrm>
              <a:off x="603974" y="6292642"/>
              <a:ext cx="29535" cy="565359"/>
            </a:xfrm>
            <a:custGeom>
              <a:rect b="b" l="l" r="r" t="t"/>
              <a:pathLst>
                <a:path extrusionOk="0" h="565359" w="29535">
                  <a:moveTo>
                    <a:pt x="28833" y="0"/>
                  </a:moveTo>
                  <a:lnTo>
                    <a:pt x="29535" y="565359"/>
                  </a:lnTo>
                  <a:lnTo>
                    <a:pt x="666" y="565359"/>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1" name="Google Shape;151;p16"/>
            <p:cNvSpPr/>
            <p:nvPr/>
          </p:nvSpPr>
          <p:spPr>
            <a:xfrm>
              <a:off x="543104" y="6353662"/>
              <a:ext cx="29460" cy="504339"/>
            </a:xfrm>
            <a:custGeom>
              <a:rect b="b" l="l" r="r" t="t"/>
              <a:pathLst>
                <a:path extrusionOk="0" h="504339" w="29460">
                  <a:moveTo>
                    <a:pt x="28833" y="0"/>
                  </a:moveTo>
                  <a:lnTo>
                    <a:pt x="29460" y="504339"/>
                  </a:lnTo>
                  <a:lnTo>
                    <a:pt x="591" y="504339"/>
                  </a:lnTo>
                  <a:lnTo>
                    <a:pt x="0" y="28905"/>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2" name="Google Shape;152;p16"/>
            <p:cNvSpPr/>
            <p:nvPr/>
          </p:nvSpPr>
          <p:spPr>
            <a:xfrm>
              <a:off x="482237" y="6415482"/>
              <a:ext cx="30185" cy="442518"/>
            </a:xfrm>
            <a:custGeom>
              <a:rect b="b" l="l" r="r" t="t"/>
              <a:pathLst>
                <a:path extrusionOk="0" h="442518" w="30185">
                  <a:moveTo>
                    <a:pt x="29635" y="0"/>
                  </a:moveTo>
                  <a:lnTo>
                    <a:pt x="30185" y="442518"/>
                  </a:lnTo>
                  <a:lnTo>
                    <a:pt x="724" y="442518"/>
                  </a:lnTo>
                  <a:lnTo>
                    <a:pt x="0" y="28104"/>
                  </a:lnTo>
                  <a:lnTo>
                    <a:pt x="803" y="28905"/>
                  </a:lnTo>
                  <a:lnTo>
                    <a:pt x="2963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3" name="Google Shape;153;p16"/>
            <p:cNvSpPr/>
            <p:nvPr/>
          </p:nvSpPr>
          <p:spPr>
            <a:xfrm>
              <a:off x="422168" y="6474900"/>
              <a:ext cx="29308" cy="383101"/>
            </a:xfrm>
            <a:custGeom>
              <a:rect b="b" l="l" r="r" t="t"/>
              <a:pathLst>
                <a:path extrusionOk="0" h="383101" w="29308">
                  <a:moveTo>
                    <a:pt x="28832" y="0"/>
                  </a:moveTo>
                  <a:lnTo>
                    <a:pt x="29308" y="383101"/>
                  </a:lnTo>
                  <a:lnTo>
                    <a:pt x="440" y="383101"/>
                  </a:lnTo>
                  <a:lnTo>
                    <a:pt x="0" y="28904"/>
                  </a:lnTo>
                  <a:lnTo>
                    <a:pt x="2883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4" name="Google Shape;154;p16"/>
            <p:cNvSpPr/>
            <p:nvPr/>
          </p:nvSpPr>
          <p:spPr>
            <a:xfrm>
              <a:off x="361300" y="6535920"/>
              <a:ext cx="29233" cy="322081"/>
            </a:xfrm>
            <a:custGeom>
              <a:rect b="b" l="l" r="r" t="t"/>
              <a:pathLst>
                <a:path extrusionOk="0" h="322081" w="29233">
                  <a:moveTo>
                    <a:pt x="28833" y="0"/>
                  </a:moveTo>
                  <a:lnTo>
                    <a:pt x="29233" y="322081"/>
                  </a:lnTo>
                  <a:lnTo>
                    <a:pt x="364" y="322081"/>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5" name="Google Shape;155;p16"/>
            <p:cNvSpPr/>
            <p:nvPr/>
          </p:nvSpPr>
          <p:spPr>
            <a:xfrm>
              <a:off x="300431" y="6597740"/>
              <a:ext cx="29959" cy="260260"/>
            </a:xfrm>
            <a:custGeom>
              <a:rect b="b" l="l" r="r" t="t"/>
              <a:pathLst>
                <a:path extrusionOk="0" h="260260" w="29959">
                  <a:moveTo>
                    <a:pt x="29636" y="0"/>
                  </a:moveTo>
                  <a:lnTo>
                    <a:pt x="29959" y="260260"/>
                  </a:lnTo>
                  <a:lnTo>
                    <a:pt x="440" y="260260"/>
                  </a:lnTo>
                  <a:lnTo>
                    <a:pt x="0" y="28104"/>
                  </a:lnTo>
                  <a:lnTo>
                    <a:pt x="803" y="28904"/>
                  </a:lnTo>
                  <a:lnTo>
                    <a:pt x="2963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6" name="Google Shape;156;p16"/>
            <p:cNvSpPr/>
            <p:nvPr/>
          </p:nvSpPr>
          <p:spPr>
            <a:xfrm>
              <a:off x="239562" y="6658760"/>
              <a:ext cx="29882" cy="199240"/>
            </a:xfrm>
            <a:custGeom>
              <a:rect b="b" l="l" r="r" t="t"/>
              <a:pathLst>
                <a:path extrusionOk="0" h="199240" w="29882">
                  <a:moveTo>
                    <a:pt x="29635" y="0"/>
                  </a:moveTo>
                  <a:lnTo>
                    <a:pt x="29882" y="199240"/>
                  </a:lnTo>
                  <a:lnTo>
                    <a:pt x="337" y="199240"/>
                  </a:lnTo>
                  <a:lnTo>
                    <a:pt x="0" y="28103"/>
                  </a:lnTo>
                  <a:lnTo>
                    <a:pt x="803" y="28904"/>
                  </a:lnTo>
                  <a:lnTo>
                    <a:pt x="2963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7" name="Google Shape;157;p16"/>
            <p:cNvSpPr/>
            <p:nvPr/>
          </p:nvSpPr>
          <p:spPr>
            <a:xfrm>
              <a:off x="179494" y="6718178"/>
              <a:ext cx="29006" cy="139823"/>
            </a:xfrm>
            <a:custGeom>
              <a:rect b="b" l="l" r="r" t="t"/>
              <a:pathLst>
                <a:path extrusionOk="0" h="139823" w="29006">
                  <a:moveTo>
                    <a:pt x="28832" y="0"/>
                  </a:moveTo>
                  <a:lnTo>
                    <a:pt x="29006" y="139823"/>
                  </a:lnTo>
                  <a:lnTo>
                    <a:pt x="138" y="139823"/>
                  </a:lnTo>
                  <a:lnTo>
                    <a:pt x="0" y="28904"/>
                  </a:lnTo>
                  <a:lnTo>
                    <a:pt x="2883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8" name="Google Shape;158;p16"/>
            <p:cNvSpPr/>
            <p:nvPr/>
          </p:nvSpPr>
          <p:spPr>
            <a:xfrm>
              <a:off x="118626" y="6779198"/>
              <a:ext cx="28931" cy="78803"/>
            </a:xfrm>
            <a:custGeom>
              <a:rect b="b" l="l" r="r" t="t"/>
              <a:pathLst>
                <a:path extrusionOk="0" h="78803" w="28931">
                  <a:moveTo>
                    <a:pt x="28833" y="0"/>
                  </a:moveTo>
                  <a:lnTo>
                    <a:pt x="28931" y="78803"/>
                  </a:lnTo>
                  <a:lnTo>
                    <a:pt x="62" y="78803"/>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59" name="Google Shape;159;p16"/>
            <p:cNvSpPr/>
            <p:nvPr/>
          </p:nvSpPr>
          <p:spPr>
            <a:xfrm>
              <a:off x="70452" y="6841018"/>
              <a:ext cx="16961" cy="16982"/>
            </a:xfrm>
            <a:custGeom>
              <a:rect b="b" l="l" r="r" t="t"/>
              <a:pathLst>
                <a:path extrusionOk="0" h="16982" w="16961">
                  <a:moveTo>
                    <a:pt x="16940" y="0"/>
                  </a:moveTo>
                  <a:lnTo>
                    <a:pt x="16961" y="16982"/>
                  </a:lnTo>
                  <a:lnTo>
                    <a:pt x="0" y="16982"/>
                  </a:lnTo>
                  <a:lnTo>
                    <a:pt x="1694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60" name="Google Shape;160;p16"/>
          <p:cNvSpPr txBox="1"/>
          <p:nvPr>
            <p:ph idx="1" type="body"/>
          </p:nvPr>
        </p:nvSpPr>
        <p:spPr>
          <a:xfrm>
            <a:off x="4937760" y="2080153"/>
            <a:ext cx="32004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16"/>
          <p:cNvSpPr txBox="1"/>
          <p:nvPr>
            <p:ph idx="2" type="body"/>
          </p:nvPr>
        </p:nvSpPr>
        <p:spPr>
          <a:xfrm>
            <a:off x="4937760" y="2491866"/>
            <a:ext cx="3200400" cy="731520"/>
          </a:xfrm>
          <a:prstGeom prst="rect">
            <a:avLst/>
          </a:prstGeom>
          <a:noFill/>
          <a:ln>
            <a:noFill/>
          </a:ln>
        </p:spPr>
        <p:txBody>
          <a:bodyPr anchorCtr="0" anchor="t" bIns="45700" lIns="91425" spcFirstLastPara="1" rIns="91425" wrap="square" tIns="45700">
            <a:normAutofit/>
          </a:bodyPr>
          <a:lstStyle>
            <a:lvl1pPr indent="-228600" lvl="0" marL="457200" algn="l">
              <a:lnSpc>
                <a:spcPct val="128571"/>
              </a:lnSpc>
              <a:spcBef>
                <a:spcPts val="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16"/>
          <p:cNvSpPr txBox="1"/>
          <p:nvPr>
            <p:ph idx="3" type="body"/>
          </p:nvPr>
        </p:nvSpPr>
        <p:spPr>
          <a:xfrm>
            <a:off x="4937760" y="3417082"/>
            <a:ext cx="32004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16"/>
          <p:cNvSpPr txBox="1"/>
          <p:nvPr>
            <p:ph idx="4" type="body"/>
          </p:nvPr>
        </p:nvSpPr>
        <p:spPr>
          <a:xfrm>
            <a:off x="4937760" y="3837939"/>
            <a:ext cx="3200400" cy="731520"/>
          </a:xfrm>
          <a:prstGeom prst="rect">
            <a:avLst/>
          </a:prstGeom>
          <a:noFill/>
          <a:ln>
            <a:noFill/>
          </a:ln>
        </p:spPr>
        <p:txBody>
          <a:bodyPr anchorCtr="0" anchor="t" bIns="45700" lIns="91425" spcFirstLastPara="1" rIns="91425" wrap="square" tIns="45700">
            <a:normAutofit/>
          </a:bodyPr>
          <a:lstStyle>
            <a:lvl1pPr indent="-228600" lvl="0" marL="457200" algn="l">
              <a:lnSpc>
                <a:spcPct val="128571"/>
              </a:lnSpc>
              <a:spcBef>
                <a:spcPts val="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16"/>
          <p:cNvSpPr txBox="1"/>
          <p:nvPr>
            <p:ph idx="5" type="body"/>
          </p:nvPr>
        </p:nvSpPr>
        <p:spPr>
          <a:xfrm>
            <a:off x="4933747" y="4790587"/>
            <a:ext cx="32004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16"/>
          <p:cNvSpPr txBox="1"/>
          <p:nvPr>
            <p:ph idx="6" type="body"/>
          </p:nvPr>
        </p:nvSpPr>
        <p:spPr>
          <a:xfrm>
            <a:off x="4933747" y="5203301"/>
            <a:ext cx="3200400" cy="731520"/>
          </a:xfrm>
          <a:prstGeom prst="rect">
            <a:avLst/>
          </a:prstGeom>
          <a:noFill/>
          <a:ln>
            <a:noFill/>
          </a:ln>
        </p:spPr>
        <p:txBody>
          <a:bodyPr anchorCtr="0" anchor="t" bIns="45700" lIns="91425" spcFirstLastPara="1" rIns="91425" wrap="square" tIns="45700">
            <a:normAutofit/>
          </a:bodyPr>
          <a:lstStyle>
            <a:lvl1pPr indent="-228600" lvl="0" marL="457200" algn="l">
              <a:lnSpc>
                <a:spcPct val="128571"/>
              </a:lnSpc>
              <a:spcBef>
                <a:spcPts val="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16"/>
          <p:cNvSpPr txBox="1"/>
          <p:nvPr>
            <p:ph idx="7" type="body"/>
          </p:nvPr>
        </p:nvSpPr>
        <p:spPr>
          <a:xfrm>
            <a:off x="8486217" y="2080153"/>
            <a:ext cx="32004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16"/>
          <p:cNvSpPr txBox="1"/>
          <p:nvPr>
            <p:ph idx="8" type="body"/>
          </p:nvPr>
        </p:nvSpPr>
        <p:spPr>
          <a:xfrm>
            <a:off x="8486217" y="2486550"/>
            <a:ext cx="3200400" cy="731520"/>
          </a:xfrm>
          <a:prstGeom prst="rect">
            <a:avLst/>
          </a:prstGeom>
          <a:noFill/>
          <a:ln>
            <a:noFill/>
          </a:ln>
        </p:spPr>
        <p:txBody>
          <a:bodyPr anchorCtr="0" anchor="t" bIns="45700" lIns="91425" spcFirstLastPara="1" rIns="91425" wrap="square" tIns="45700">
            <a:normAutofit/>
          </a:bodyPr>
          <a:lstStyle>
            <a:lvl1pPr indent="-228600" lvl="0" marL="457200" algn="l">
              <a:lnSpc>
                <a:spcPct val="128571"/>
              </a:lnSpc>
              <a:spcBef>
                <a:spcPts val="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16"/>
          <p:cNvSpPr txBox="1"/>
          <p:nvPr>
            <p:ph idx="9" type="body"/>
          </p:nvPr>
        </p:nvSpPr>
        <p:spPr>
          <a:xfrm>
            <a:off x="8486217" y="3417082"/>
            <a:ext cx="32004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16"/>
          <p:cNvSpPr txBox="1"/>
          <p:nvPr>
            <p:ph idx="13" type="body"/>
          </p:nvPr>
        </p:nvSpPr>
        <p:spPr>
          <a:xfrm>
            <a:off x="8486217" y="3832623"/>
            <a:ext cx="3200400" cy="731520"/>
          </a:xfrm>
          <a:prstGeom prst="rect">
            <a:avLst/>
          </a:prstGeom>
          <a:noFill/>
          <a:ln>
            <a:noFill/>
          </a:ln>
        </p:spPr>
        <p:txBody>
          <a:bodyPr anchorCtr="0" anchor="t" bIns="45700" lIns="91425" spcFirstLastPara="1" rIns="91425" wrap="square" tIns="45700">
            <a:normAutofit/>
          </a:bodyPr>
          <a:lstStyle>
            <a:lvl1pPr indent="-228600" lvl="0" marL="457200" algn="l">
              <a:lnSpc>
                <a:spcPct val="128571"/>
              </a:lnSpc>
              <a:spcBef>
                <a:spcPts val="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16"/>
          <p:cNvSpPr txBox="1"/>
          <p:nvPr>
            <p:ph idx="10" type="dt"/>
          </p:nvPr>
        </p:nvSpPr>
        <p:spPr>
          <a:xfrm>
            <a:off x="4937760"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6"/>
          <p:cNvSpPr txBox="1"/>
          <p:nvPr>
            <p:ph idx="11" type="ftr"/>
          </p:nvPr>
        </p:nvSpPr>
        <p:spPr>
          <a:xfrm>
            <a:off x="7436167"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16"/>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rgbClr val="3F3F3F"/>
                </a:solidFill>
                <a:latin typeface="Avenir"/>
                <a:ea typeface="Avenir"/>
                <a:cs typeface="Avenir"/>
                <a:sym typeface="Avenir"/>
              </a:defRPr>
            </a:lvl1pPr>
            <a:lvl2pPr indent="0" lvl="1" marL="0" algn="r">
              <a:spcBef>
                <a:spcPts val="0"/>
              </a:spcBef>
              <a:buNone/>
              <a:defRPr sz="1000">
                <a:solidFill>
                  <a:srgbClr val="3F3F3F"/>
                </a:solidFill>
                <a:latin typeface="Avenir"/>
                <a:ea typeface="Avenir"/>
                <a:cs typeface="Avenir"/>
                <a:sym typeface="Avenir"/>
              </a:defRPr>
            </a:lvl2pPr>
            <a:lvl3pPr indent="0" lvl="2" marL="0" algn="r">
              <a:spcBef>
                <a:spcPts val="0"/>
              </a:spcBef>
              <a:buNone/>
              <a:defRPr sz="1000">
                <a:solidFill>
                  <a:srgbClr val="3F3F3F"/>
                </a:solidFill>
                <a:latin typeface="Avenir"/>
                <a:ea typeface="Avenir"/>
                <a:cs typeface="Avenir"/>
                <a:sym typeface="Avenir"/>
              </a:defRPr>
            </a:lvl3pPr>
            <a:lvl4pPr indent="0" lvl="3" marL="0" algn="r">
              <a:spcBef>
                <a:spcPts val="0"/>
              </a:spcBef>
              <a:buNone/>
              <a:defRPr sz="1000">
                <a:solidFill>
                  <a:srgbClr val="3F3F3F"/>
                </a:solidFill>
                <a:latin typeface="Avenir"/>
                <a:ea typeface="Avenir"/>
                <a:cs typeface="Avenir"/>
                <a:sym typeface="Avenir"/>
              </a:defRPr>
            </a:lvl4pPr>
            <a:lvl5pPr indent="0" lvl="4" marL="0" algn="r">
              <a:spcBef>
                <a:spcPts val="0"/>
              </a:spcBef>
              <a:buNone/>
              <a:defRPr sz="1000">
                <a:solidFill>
                  <a:srgbClr val="3F3F3F"/>
                </a:solidFill>
                <a:latin typeface="Avenir"/>
                <a:ea typeface="Avenir"/>
                <a:cs typeface="Avenir"/>
                <a:sym typeface="Avenir"/>
              </a:defRPr>
            </a:lvl5pPr>
            <a:lvl6pPr indent="0" lvl="5" marL="0" algn="r">
              <a:spcBef>
                <a:spcPts val="0"/>
              </a:spcBef>
              <a:buNone/>
              <a:defRPr sz="1000">
                <a:solidFill>
                  <a:srgbClr val="3F3F3F"/>
                </a:solidFill>
                <a:latin typeface="Avenir"/>
                <a:ea typeface="Avenir"/>
                <a:cs typeface="Avenir"/>
                <a:sym typeface="Avenir"/>
              </a:defRPr>
            </a:lvl6pPr>
            <a:lvl7pPr indent="0" lvl="6" marL="0" algn="r">
              <a:spcBef>
                <a:spcPts val="0"/>
              </a:spcBef>
              <a:buNone/>
              <a:defRPr sz="1000">
                <a:solidFill>
                  <a:srgbClr val="3F3F3F"/>
                </a:solidFill>
                <a:latin typeface="Avenir"/>
                <a:ea typeface="Avenir"/>
                <a:cs typeface="Avenir"/>
                <a:sym typeface="Avenir"/>
              </a:defRPr>
            </a:lvl7pPr>
            <a:lvl8pPr indent="0" lvl="7" marL="0" algn="r">
              <a:spcBef>
                <a:spcPts val="0"/>
              </a:spcBef>
              <a:buNone/>
              <a:defRPr sz="1000">
                <a:solidFill>
                  <a:srgbClr val="3F3F3F"/>
                </a:solidFill>
                <a:latin typeface="Avenir"/>
                <a:ea typeface="Avenir"/>
                <a:cs typeface="Avenir"/>
                <a:sym typeface="Avenir"/>
              </a:defRPr>
            </a:lvl8pPr>
            <a:lvl9pPr indent="0" lvl="8" marL="0" algn="r">
              <a:spcBef>
                <a:spcPts val="0"/>
              </a:spcBef>
              <a:buNone/>
              <a:defRPr sz="1000">
                <a:solidFill>
                  <a:srgbClr val="3F3F3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52">
          <p15:clr>
            <a:srgbClr val="FBAE40"/>
          </p15:clr>
        </p15:guide>
        <p15:guide id="2" pos="7104">
          <p15:clr>
            <a:srgbClr val="FBAE40"/>
          </p15:clr>
        </p15:guide>
        <p15:guide id="3" pos="73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tion">
  <p:cSld name="Solution">
    <p:bg>
      <p:bgPr>
        <a:solidFill>
          <a:schemeClr val="accent2"/>
        </a:solidFill>
      </p:bgPr>
    </p:bg>
    <p:spTree>
      <p:nvGrpSpPr>
        <p:cNvPr id="173" name="Shape 173"/>
        <p:cNvGrpSpPr/>
        <p:nvPr/>
      </p:nvGrpSpPr>
      <p:grpSpPr>
        <a:xfrm>
          <a:off x="0" y="0"/>
          <a:ext cx="0" cy="0"/>
          <a:chOff x="0" y="0"/>
          <a:chExt cx="0" cy="0"/>
        </a:xfrm>
      </p:grpSpPr>
      <p:sp>
        <p:nvSpPr>
          <p:cNvPr id="174" name="Google Shape;174;p17"/>
          <p:cNvSpPr txBox="1"/>
          <p:nvPr>
            <p:ph type="title"/>
          </p:nvPr>
        </p:nvSpPr>
        <p:spPr>
          <a:xfrm>
            <a:off x="4937760" y="898525"/>
            <a:ext cx="6800850" cy="13258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4400"/>
              <a:buFont typeface="Avenir"/>
              <a:buNone/>
              <a:defRPr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5" name="Google Shape;175;p17"/>
          <p:cNvGrpSpPr/>
          <p:nvPr/>
        </p:nvGrpSpPr>
        <p:grpSpPr>
          <a:xfrm>
            <a:off x="-33209" y="-16980"/>
            <a:ext cx="4096193" cy="6874980"/>
            <a:chOff x="-33209" y="-16980"/>
            <a:chExt cx="4096193" cy="6874980"/>
          </a:xfrm>
        </p:grpSpPr>
        <p:sp>
          <p:nvSpPr>
            <p:cNvPr id="176" name="Google Shape;176;p17"/>
            <p:cNvSpPr/>
            <p:nvPr/>
          </p:nvSpPr>
          <p:spPr>
            <a:xfrm>
              <a:off x="11888" y="0"/>
              <a:ext cx="2029968" cy="202996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77" name="Google Shape;177;p17"/>
            <p:cNvSpPr/>
            <p:nvPr/>
          </p:nvSpPr>
          <p:spPr>
            <a:xfrm flipH="1">
              <a:off x="0" y="4814860"/>
              <a:ext cx="2032942" cy="2029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78" name="Google Shape;178;p17"/>
            <p:cNvSpPr/>
            <p:nvPr/>
          </p:nvSpPr>
          <p:spPr>
            <a:xfrm>
              <a:off x="2033016" y="2031653"/>
              <a:ext cx="2029968" cy="2029968"/>
            </a:xfrm>
            <a:custGeom>
              <a:rect b="b" l="l" r="r" t="t"/>
              <a:pathLst>
                <a:path extrusionOk="0" h="2029968" w="2029968">
                  <a:moveTo>
                    <a:pt x="0" y="0"/>
                  </a:moveTo>
                  <a:lnTo>
                    <a:pt x="2029968" y="2029968"/>
                  </a:lnTo>
                  <a:lnTo>
                    <a:pt x="0" y="20299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79" name="Google Shape;179;p17"/>
            <p:cNvSpPr/>
            <p:nvPr/>
          </p:nvSpPr>
          <p:spPr>
            <a:xfrm>
              <a:off x="2033016" y="4059639"/>
              <a:ext cx="2029968" cy="202996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descr="A black and white striped pattern&#10;&#10;Description automatically generated with low confidence" id="180" name="Google Shape;180;p17"/>
            <p:cNvPicPr preferRelativeResize="0"/>
            <p:nvPr/>
          </p:nvPicPr>
          <p:blipFill rotWithShape="1">
            <a:blip r:embed="rId2">
              <a:alphaModFix/>
            </a:blip>
            <a:srcRect b="0" l="0" r="0" t="0"/>
            <a:stretch/>
          </p:blipFill>
          <p:spPr>
            <a:xfrm>
              <a:off x="2033015" y="5086646"/>
              <a:ext cx="2019299" cy="999451"/>
            </a:xfrm>
            <a:prstGeom prst="rect">
              <a:avLst/>
            </a:prstGeom>
            <a:noFill/>
            <a:ln>
              <a:noFill/>
            </a:ln>
          </p:spPr>
        </p:pic>
        <p:pic>
          <p:nvPicPr>
            <p:cNvPr id="181" name="Google Shape;181;p17"/>
            <p:cNvPicPr preferRelativeResize="0"/>
            <p:nvPr/>
          </p:nvPicPr>
          <p:blipFill rotWithShape="1">
            <a:blip r:embed="rId3">
              <a:alphaModFix/>
            </a:blip>
            <a:srcRect b="0" l="0" r="0" t="0"/>
            <a:stretch/>
          </p:blipFill>
          <p:spPr>
            <a:xfrm rot="10800000">
              <a:off x="-9867" y="-16980"/>
              <a:ext cx="2029968" cy="2029968"/>
            </a:xfrm>
            <a:prstGeom prst="rect">
              <a:avLst/>
            </a:prstGeom>
            <a:noFill/>
            <a:ln>
              <a:noFill/>
            </a:ln>
          </p:spPr>
        </p:pic>
        <p:sp>
          <p:nvSpPr>
            <p:cNvPr id="182" name="Google Shape;182;p17"/>
            <p:cNvSpPr/>
            <p:nvPr/>
          </p:nvSpPr>
          <p:spPr>
            <a:xfrm>
              <a:off x="2029968" y="6045049"/>
              <a:ext cx="2029968" cy="81295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183" name="Google Shape;183;p17"/>
            <p:cNvPicPr preferRelativeResize="0"/>
            <p:nvPr/>
          </p:nvPicPr>
          <p:blipFill rotWithShape="1">
            <a:blip r:embed="rId4">
              <a:alphaModFix/>
            </a:blip>
            <a:srcRect b="0" l="0" r="0" t="0"/>
            <a:stretch/>
          </p:blipFill>
          <p:spPr>
            <a:xfrm>
              <a:off x="29384" y="4828032"/>
              <a:ext cx="2029968" cy="2029968"/>
            </a:xfrm>
            <a:prstGeom prst="rect">
              <a:avLst/>
            </a:prstGeom>
            <a:noFill/>
            <a:ln>
              <a:noFill/>
            </a:ln>
          </p:spPr>
        </p:pic>
        <p:sp>
          <p:nvSpPr>
            <p:cNvPr id="184" name="Google Shape;184;p17"/>
            <p:cNvSpPr/>
            <p:nvPr/>
          </p:nvSpPr>
          <p:spPr>
            <a:xfrm flipH="1">
              <a:off x="-9868" y="2000264"/>
              <a:ext cx="2032942" cy="20299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85" name="Google Shape;185;p17"/>
            <p:cNvGrpSpPr/>
            <p:nvPr/>
          </p:nvGrpSpPr>
          <p:grpSpPr>
            <a:xfrm>
              <a:off x="100242" y="2099803"/>
              <a:ext cx="1920240" cy="1920240"/>
              <a:chOff x="5361924" y="7472790"/>
              <a:chExt cx="1828800" cy="1828800"/>
            </a:xfrm>
          </p:grpSpPr>
          <p:grpSp>
            <p:nvGrpSpPr>
              <p:cNvPr id="186" name="Google Shape;186;p17"/>
              <p:cNvGrpSpPr/>
              <p:nvPr/>
            </p:nvGrpSpPr>
            <p:grpSpPr>
              <a:xfrm>
                <a:off x="5361924" y="7472790"/>
                <a:ext cx="1828800" cy="1828800"/>
                <a:chOff x="5361924" y="7472790"/>
                <a:chExt cx="1828800" cy="1828800"/>
              </a:xfrm>
            </p:grpSpPr>
            <p:grpSp>
              <p:nvGrpSpPr>
                <p:cNvPr id="187" name="Google Shape;187;p17"/>
                <p:cNvGrpSpPr/>
                <p:nvPr/>
              </p:nvGrpSpPr>
              <p:grpSpPr>
                <a:xfrm>
                  <a:off x="5361924" y="7472790"/>
                  <a:ext cx="1828800" cy="1828800"/>
                  <a:chOff x="5388428" y="7173291"/>
                  <a:chExt cx="1828800" cy="1828800"/>
                </a:xfrm>
              </p:grpSpPr>
              <p:grpSp>
                <p:nvGrpSpPr>
                  <p:cNvPr id="188" name="Google Shape;188;p17"/>
                  <p:cNvGrpSpPr/>
                  <p:nvPr/>
                </p:nvGrpSpPr>
                <p:grpSpPr>
                  <a:xfrm>
                    <a:off x="5388428" y="7173291"/>
                    <a:ext cx="1828800" cy="1828800"/>
                    <a:chOff x="5388428" y="7173291"/>
                    <a:chExt cx="1828800" cy="1828800"/>
                  </a:xfrm>
                </p:grpSpPr>
                <p:grpSp>
                  <p:nvGrpSpPr>
                    <p:cNvPr id="189" name="Google Shape;189;p17"/>
                    <p:cNvGrpSpPr/>
                    <p:nvPr/>
                  </p:nvGrpSpPr>
                  <p:grpSpPr>
                    <a:xfrm>
                      <a:off x="5388428" y="7173291"/>
                      <a:ext cx="1828800" cy="1828800"/>
                      <a:chOff x="5579044" y="7049770"/>
                      <a:chExt cx="1828800" cy="1828800"/>
                    </a:xfrm>
                  </p:grpSpPr>
                  <p:grpSp>
                    <p:nvGrpSpPr>
                      <p:cNvPr id="190" name="Google Shape;190;p17"/>
                      <p:cNvGrpSpPr/>
                      <p:nvPr/>
                    </p:nvGrpSpPr>
                    <p:grpSpPr>
                      <a:xfrm>
                        <a:off x="5579044" y="7049770"/>
                        <a:ext cx="1828800" cy="1828800"/>
                        <a:chOff x="5579044" y="7049770"/>
                        <a:chExt cx="1828800" cy="1828800"/>
                      </a:xfrm>
                    </p:grpSpPr>
                    <p:grpSp>
                      <p:nvGrpSpPr>
                        <p:cNvPr id="191" name="Google Shape;191;p17"/>
                        <p:cNvGrpSpPr/>
                        <p:nvPr/>
                      </p:nvGrpSpPr>
                      <p:grpSpPr>
                        <a:xfrm>
                          <a:off x="5579044" y="7049770"/>
                          <a:ext cx="1828800" cy="1828800"/>
                          <a:chOff x="5579044" y="7049770"/>
                          <a:chExt cx="1828800" cy="1828800"/>
                        </a:xfrm>
                      </p:grpSpPr>
                      <p:grpSp>
                        <p:nvGrpSpPr>
                          <p:cNvPr id="192" name="Google Shape;192;p17"/>
                          <p:cNvGrpSpPr/>
                          <p:nvPr/>
                        </p:nvGrpSpPr>
                        <p:grpSpPr>
                          <a:xfrm>
                            <a:off x="5579044" y="7049770"/>
                            <a:ext cx="1828800" cy="1828800"/>
                            <a:chOff x="5579044" y="7049770"/>
                            <a:chExt cx="1828800" cy="1828800"/>
                          </a:xfrm>
                        </p:grpSpPr>
                        <p:sp>
                          <p:nvSpPr>
                            <p:cNvPr id="193" name="Google Shape;193;p17"/>
                            <p:cNvSpPr/>
                            <p:nvPr/>
                          </p:nvSpPr>
                          <p:spPr>
                            <a:xfrm>
                              <a:off x="5579044" y="7049770"/>
                              <a:ext cx="1828800" cy="18288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194" name="Google Shape;194;p17"/>
                            <p:cNvSpPr/>
                            <p:nvPr/>
                          </p:nvSpPr>
                          <p:spPr>
                            <a:xfrm>
                              <a:off x="5647624" y="7118350"/>
                              <a:ext cx="1691640" cy="16916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195" name="Google Shape;195;p17"/>
                          <p:cNvSpPr/>
                          <p:nvPr/>
                        </p:nvSpPr>
                        <p:spPr>
                          <a:xfrm>
                            <a:off x="5716204" y="7186930"/>
                            <a:ext cx="1554480" cy="15544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196" name="Google Shape;196;p17"/>
                        <p:cNvSpPr/>
                        <p:nvPr/>
                      </p:nvSpPr>
                      <p:spPr>
                        <a:xfrm>
                          <a:off x="5784784" y="7255510"/>
                          <a:ext cx="1417320" cy="141732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197" name="Google Shape;197;p17"/>
                      <p:cNvSpPr/>
                      <p:nvPr/>
                    </p:nvSpPr>
                    <p:spPr>
                      <a:xfrm>
                        <a:off x="5853364" y="7324090"/>
                        <a:ext cx="1280160" cy="128016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198" name="Google Shape;198;p17"/>
                    <p:cNvSpPr/>
                    <p:nvPr/>
                  </p:nvSpPr>
                  <p:spPr>
                    <a:xfrm>
                      <a:off x="5731328" y="7516191"/>
                      <a:ext cx="1143000" cy="11430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199" name="Google Shape;199;p17"/>
                  <p:cNvSpPr/>
                  <p:nvPr/>
                </p:nvSpPr>
                <p:spPr>
                  <a:xfrm>
                    <a:off x="5799908" y="7584771"/>
                    <a:ext cx="1005840" cy="10058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00" name="Google Shape;200;p17"/>
                <p:cNvSpPr/>
                <p:nvPr/>
              </p:nvSpPr>
              <p:spPr>
                <a:xfrm>
                  <a:off x="5841984" y="7952850"/>
                  <a:ext cx="868680" cy="8686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201" name="Google Shape;201;p17"/>
                <p:cNvSpPr/>
                <p:nvPr/>
              </p:nvSpPr>
              <p:spPr>
                <a:xfrm>
                  <a:off x="5910564" y="8021430"/>
                  <a:ext cx="731520" cy="73152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202" name="Google Shape;202;p17"/>
                <p:cNvSpPr/>
                <p:nvPr/>
              </p:nvSpPr>
              <p:spPr>
                <a:xfrm>
                  <a:off x="5979144" y="8090010"/>
                  <a:ext cx="594360" cy="59436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203" name="Google Shape;203;p17"/>
                <p:cNvSpPr/>
                <p:nvPr/>
              </p:nvSpPr>
              <p:spPr>
                <a:xfrm>
                  <a:off x="6047724" y="8158590"/>
                  <a:ext cx="457200" cy="4572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204" name="Google Shape;204;p17"/>
                <p:cNvSpPr/>
                <p:nvPr/>
              </p:nvSpPr>
              <p:spPr>
                <a:xfrm>
                  <a:off x="6116304" y="8227170"/>
                  <a:ext cx="320040" cy="3200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05" name="Google Shape;205;p17"/>
              <p:cNvSpPr/>
              <p:nvPr/>
            </p:nvSpPr>
            <p:spPr>
              <a:xfrm>
                <a:off x="6184884" y="8295750"/>
                <a:ext cx="182880" cy="1828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06" name="Google Shape;206;p17"/>
            <p:cNvSpPr/>
            <p:nvPr/>
          </p:nvSpPr>
          <p:spPr>
            <a:xfrm>
              <a:off x="0" y="4052952"/>
              <a:ext cx="2029968" cy="82296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07" name="Google Shape;207;p17"/>
            <p:cNvSpPr/>
            <p:nvPr/>
          </p:nvSpPr>
          <p:spPr>
            <a:xfrm>
              <a:off x="-33209" y="1999541"/>
              <a:ext cx="1014984" cy="2029968"/>
            </a:xfrm>
            <a:custGeom>
              <a:rect b="b" l="l" r="r" t="t"/>
              <a:pathLst>
                <a:path extrusionOk="0" h="1828800" w="915648">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208" name="Google Shape;208;p17"/>
            <p:cNvCxnSpPr/>
            <p:nvPr/>
          </p:nvCxnSpPr>
          <p:spPr>
            <a:xfrm flipH="1" rot="10800000">
              <a:off x="-33209" y="2009066"/>
              <a:ext cx="3017520" cy="70"/>
            </a:xfrm>
            <a:prstGeom prst="straightConnector1">
              <a:avLst/>
            </a:prstGeom>
            <a:noFill/>
            <a:ln cap="flat" cmpd="sng" w="38100">
              <a:solidFill>
                <a:schemeClr val="dk2"/>
              </a:solidFill>
              <a:prstDash val="solid"/>
              <a:miter lim="800000"/>
              <a:headEnd len="sm" w="sm" type="none"/>
              <a:tailEnd len="sm" w="sm" type="none"/>
            </a:ln>
          </p:spPr>
        </p:cxnSp>
        <p:sp>
          <p:nvSpPr>
            <p:cNvPr id="209" name="Google Shape;209;p17"/>
            <p:cNvSpPr/>
            <p:nvPr/>
          </p:nvSpPr>
          <p:spPr>
            <a:xfrm>
              <a:off x="2923530" y="1871237"/>
              <a:ext cx="274320" cy="27432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210" name="Google Shape;210;p17"/>
          <p:cNvSpPr txBox="1"/>
          <p:nvPr>
            <p:ph idx="1" type="body"/>
          </p:nvPr>
        </p:nvSpPr>
        <p:spPr>
          <a:xfrm>
            <a:off x="4937760" y="2084832"/>
            <a:ext cx="32004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dk2"/>
              </a:buClr>
              <a:buSzPts val="2000"/>
              <a:buNone/>
              <a:defRPr b="1" sz="2000" cap="none">
                <a:solidFill>
                  <a:schemeClr val="dk2"/>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17"/>
          <p:cNvSpPr txBox="1"/>
          <p:nvPr>
            <p:ph idx="2" type="body"/>
          </p:nvPr>
        </p:nvSpPr>
        <p:spPr>
          <a:xfrm>
            <a:off x="4914900" y="2496312"/>
            <a:ext cx="3200400" cy="1188720"/>
          </a:xfrm>
          <a:prstGeom prst="rect">
            <a:avLst/>
          </a:prstGeom>
          <a:noFill/>
          <a:ln>
            <a:noFill/>
          </a:ln>
        </p:spPr>
        <p:txBody>
          <a:bodyPr anchorCtr="0" anchor="t" bIns="45700" lIns="91425" spcFirstLastPara="1" rIns="91425" wrap="square" tIns="45700">
            <a:normAutofit/>
          </a:bodyPr>
          <a:lstStyle>
            <a:lvl1pPr indent="-228600" lvl="0" marL="457200" algn="l">
              <a:lnSpc>
                <a:spcPct val="128571"/>
              </a:lnSpc>
              <a:spcBef>
                <a:spcPts val="0"/>
              </a:spcBef>
              <a:spcAft>
                <a:spcPts val="0"/>
              </a:spcAft>
              <a:buClr>
                <a:schemeClr val="dk2"/>
              </a:buClr>
              <a:buSzPts val="1400"/>
              <a:buNone/>
              <a:defRPr sz="1400">
                <a:solidFill>
                  <a:schemeClr val="dk2"/>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17"/>
          <p:cNvSpPr txBox="1"/>
          <p:nvPr>
            <p:ph idx="3" type="body"/>
          </p:nvPr>
        </p:nvSpPr>
        <p:spPr>
          <a:xfrm>
            <a:off x="8538777" y="2084832"/>
            <a:ext cx="32004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dk2"/>
              </a:buClr>
              <a:buSzPts val="2000"/>
              <a:buNone/>
              <a:defRPr b="1" sz="2000" cap="none">
                <a:solidFill>
                  <a:schemeClr val="dk2"/>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17"/>
          <p:cNvSpPr txBox="1"/>
          <p:nvPr>
            <p:ph idx="4" type="body"/>
          </p:nvPr>
        </p:nvSpPr>
        <p:spPr>
          <a:xfrm>
            <a:off x="8535924" y="2496312"/>
            <a:ext cx="3200400" cy="1188720"/>
          </a:xfrm>
          <a:prstGeom prst="rect">
            <a:avLst/>
          </a:prstGeom>
          <a:noFill/>
          <a:ln>
            <a:noFill/>
          </a:ln>
        </p:spPr>
        <p:txBody>
          <a:bodyPr anchorCtr="0" anchor="t" bIns="45700" lIns="91425" spcFirstLastPara="1" rIns="91425" wrap="square" tIns="45700">
            <a:normAutofit/>
          </a:bodyPr>
          <a:lstStyle>
            <a:lvl1pPr indent="-228600" lvl="0" marL="457200" algn="l">
              <a:lnSpc>
                <a:spcPct val="128571"/>
              </a:lnSpc>
              <a:spcBef>
                <a:spcPts val="0"/>
              </a:spcBef>
              <a:spcAft>
                <a:spcPts val="0"/>
              </a:spcAft>
              <a:buClr>
                <a:schemeClr val="dk2"/>
              </a:buClr>
              <a:buSzPts val="1400"/>
              <a:buNone/>
              <a:defRPr sz="1400">
                <a:solidFill>
                  <a:schemeClr val="dk2"/>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17"/>
          <p:cNvSpPr txBox="1"/>
          <p:nvPr>
            <p:ph idx="5" type="body"/>
          </p:nvPr>
        </p:nvSpPr>
        <p:spPr>
          <a:xfrm>
            <a:off x="4937760" y="3838956"/>
            <a:ext cx="32004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dk2"/>
              </a:buClr>
              <a:buSzPts val="2000"/>
              <a:buNone/>
              <a:defRPr b="1" sz="2000" cap="none">
                <a:solidFill>
                  <a:schemeClr val="dk2"/>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17"/>
          <p:cNvSpPr txBox="1"/>
          <p:nvPr>
            <p:ph idx="6" type="body"/>
          </p:nvPr>
        </p:nvSpPr>
        <p:spPr>
          <a:xfrm>
            <a:off x="4937760" y="4255479"/>
            <a:ext cx="3200400" cy="1188720"/>
          </a:xfrm>
          <a:prstGeom prst="rect">
            <a:avLst/>
          </a:prstGeom>
          <a:noFill/>
          <a:ln>
            <a:noFill/>
          </a:ln>
        </p:spPr>
        <p:txBody>
          <a:bodyPr anchorCtr="0" anchor="t" bIns="45700" lIns="91425" spcFirstLastPara="1" rIns="91425" wrap="square" tIns="45700">
            <a:normAutofit/>
          </a:bodyPr>
          <a:lstStyle>
            <a:lvl1pPr indent="-228600" lvl="0" marL="457200" algn="l">
              <a:lnSpc>
                <a:spcPct val="128571"/>
              </a:lnSpc>
              <a:spcBef>
                <a:spcPts val="0"/>
              </a:spcBef>
              <a:spcAft>
                <a:spcPts val="0"/>
              </a:spcAft>
              <a:buClr>
                <a:schemeClr val="dk2"/>
              </a:buClr>
              <a:buSzPts val="1400"/>
              <a:buNone/>
              <a:defRPr sz="1400">
                <a:solidFill>
                  <a:schemeClr val="dk2"/>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17"/>
          <p:cNvSpPr txBox="1"/>
          <p:nvPr>
            <p:ph idx="7" type="body"/>
          </p:nvPr>
        </p:nvSpPr>
        <p:spPr>
          <a:xfrm>
            <a:off x="8535924" y="3838956"/>
            <a:ext cx="32004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dk2"/>
              </a:buClr>
              <a:buSzPts val="2000"/>
              <a:buNone/>
              <a:defRPr b="1" sz="2000" cap="none">
                <a:solidFill>
                  <a:schemeClr val="dk2"/>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17"/>
          <p:cNvSpPr txBox="1"/>
          <p:nvPr>
            <p:ph idx="8" type="body"/>
          </p:nvPr>
        </p:nvSpPr>
        <p:spPr>
          <a:xfrm>
            <a:off x="8535924" y="4252806"/>
            <a:ext cx="3200400" cy="1188720"/>
          </a:xfrm>
          <a:prstGeom prst="rect">
            <a:avLst/>
          </a:prstGeom>
          <a:noFill/>
          <a:ln>
            <a:noFill/>
          </a:ln>
        </p:spPr>
        <p:txBody>
          <a:bodyPr anchorCtr="0" anchor="t" bIns="45700" lIns="91425" spcFirstLastPara="1" rIns="91425" wrap="square" tIns="45700">
            <a:normAutofit/>
          </a:bodyPr>
          <a:lstStyle>
            <a:lvl1pPr indent="-228600" lvl="0" marL="457200" algn="l">
              <a:lnSpc>
                <a:spcPct val="128571"/>
              </a:lnSpc>
              <a:spcBef>
                <a:spcPts val="0"/>
              </a:spcBef>
              <a:spcAft>
                <a:spcPts val="0"/>
              </a:spcAft>
              <a:buClr>
                <a:schemeClr val="dk2"/>
              </a:buClr>
              <a:buSzPts val="1400"/>
              <a:buNone/>
              <a:defRPr sz="1400">
                <a:solidFill>
                  <a:schemeClr val="dk2"/>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17"/>
          <p:cNvSpPr txBox="1"/>
          <p:nvPr>
            <p:ph idx="10" type="dt"/>
          </p:nvPr>
        </p:nvSpPr>
        <p:spPr>
          <a:xfrm>
            <a:off x="4937760"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17"/>
          <p:cNvSpPr txBox="1"/>
          <p:nvPr>
            <p:ph idx="11" type="ftr"/>
          </p:nvPr>
        </p:nvSpPr>
        <p:spPr>
          <a:xfrm>
            <a:off x="7436167"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7"/>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venir"/>
                <a:ea typeface="Avenir"/>
                <a:cs typeface="Avenir"/>
                <a:sym typeface="Avenir"/>
              </a:defRPr>
            </a:lvl1pPr>
            <a:lvl2pPr indent="0" lvl="1" marL="0" algn="r">
              <a:spcBef>
                <a:spcPts val="0"/>
              </a:spcBef>
              <a:buNone/>
              <a:defRPr sz="1000">
                <a:solidFill>
                  <a:schemeClr val="lt1"/>
                </a:solidFill>
                <a:latin typeface="Avenir"/>
                <a:ea typeface="Avenir"/>
                <a:cs typeface="Avenir"/>
                <a:sym typeface="Avenir"/>
              </a:defRPr>
            </a:lvl2pPr>
            <a:lvl3pPr indent="0" lvl="2" marL="0" algn="r">
              <a:spcBef>
                <a:spcPts val="0"/>
              </a:spcBef>
              <a:buNone/>
              <a:defRPr sz="1000">
                <a:solidFill>
                  <a:schemeClr val="lt1"/>
                </a:solidFill>
                <a:latin typeface="Avenir"/>
                <a:ea typeface="Avenir"/>
                <a:cs typeface="Avenir"/>
                <a:sym typeface="Avenir"/>
              </a:defRPr>
            </a:lvl3pPr>
            <a:lvl4pPr indent="0" lvl="3" marL="0" algn="r">
              <a:spcBef>
                <a:spcPts val="0"/>
              </a:spcBef>
              <a:buNone/>
              <a:defRPr sz="1000">
                <a:solidFill>
                  <a:schemeClr val="lt1"/>
                </a:solidFill>
                <a:latin typeface="Avenir"/>
                <a:ea typeface="Avenir"/>
                <a:cs typeface="Avenir"/>
                <a:sym typeface="Avenir"/>
              </a:defRPr>
            </a:lvl4pPr>
            <a:lvl5pPr indent="0" lvl="4" marL="0" algn="r">
              <a:spcBef>
                <a:spcPts val="0"/>
              </a:spcBef>
              <a:buNone/>
              <a:defRPr sz="1000">
                <a:solidFill>
                  <a:schemeClr val="lt1"/>
                </a:solidFill>
                <a:latin typeface="Avenir"/>
                <a:ea typeface="Avenir"/>
                <a:cs typeface="Avenir"/>
                <a:sym typeface="Avenir"/>
              </a:defRPr>
            </a:lvl5pPr>
            <a:lvl6pPr indent="0" lvl="5" marL="0" algn="r">
              <a:spcBef>
                <a:spcPts val="0"/>
              </a:spcBef>
              <a:buNone/>
              <a:defRPr sz="1000">
                <a:solidFill>
                  <a:schemeClr val="lt1"/>
                </a:solidFill>
                <a:latin typeface="Avenir"/>
                <a:ea typeface="Avenir"/>
                <a:cs typeface="Avenir"/>
                <a:sym typeface="Avenir"/>
              </a:defRPr>
            </a:lvl6pPr>
            <a:lvl7pPr indent="0" lvl="6" marL="0" algn="r">
              <a:spcBef>
                <a:spcPts val="0"/>
              </a:spcBef>
              <a:buNone/>
              <a:defRPr sz="1000">
                <a:solidFill>
                  <a:schemeClr val="lt1"/>
                </a:solidFill>
                <a:latin typeface="Avenir"/>
                <a:ea typeface="Avenir"/>
                <a:cs typeface="Avenir"/>
                <a:sym typeface="Avenir"/>
              </a:defRPr>
            </a:lvl7pPr>
            <a:lvl8pPr indent="0" lvl="7" marL="0" algn="r">
              <a:spcBef>
                <a:spcPts val="0"/>
              </a:spcBef>
              <a:buNone/>
              <a:defRPr sz="1000">
                <a:solidFill>
                  <a:schemeClr val="lt1"/>
                </a:solidFill>
                <a:latin typeface="Avenir"/>
                <a:ea typeface="Avenir"/>
                <a:cs typeface="Avenir"/>
                <a:sym typeface="Avenir"/>
              </a:defRPr>
            </a:lvl8pPr>
            <a:lvl9pPr indent="0" lvl="8" marL="0" algn="r">
              <a:spcBef>
                <a:spcPts val="0"/>
              </a:spcBef>
              <a:buNone/>
              <a:defRPr sz="1000">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52">
          <p15:clr>
            <a:srgbClr val="FBAE40"/>
          </p15:clr>
        </p15:guide>
        <p15:guide id="2" pos="7104">
          <p15:clr>
            <a:srgbClr val="FBAE40"/>
          </p15:clr>
        </p15:guide>
        <p15:guide id="3" pos="73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overview">
  <p:cSld name="Product overview">
    <p:bg>
      <p:bgPr>
        <a:solidFill>
          <a:schemeClr val="dk2"/>
        </a:solidFill>
      </p:bgPr>
    </p:bg>
    <p:spTree>
      <p:nvGrpSpPr>
        <p:cNvPr id="221" name="Shape 221"/>
        <p:cNvGrpSpPr/>
        <p:nvPr/>
      </p:nvGrpSpPr>
      <p:grpSpPr>
        <a:xfrm>
          <a:off x="0" y="0"/>
          <a:ext cx="0" cy="0"/>
          <a:chOff x="0" y="0"/>
          <a:chExt cx="0" cy="0"/>
        </a:xfrm>
      </p:grpSpPr>
      <p:sp>
        <p:nvSpPr>
          <p:cNvPr id="222" name="Google Shape;222;p18"/>
          <p:cNvSpPr txBox="1"/>
          <p:nvPr>
            <p:ph type="title"/>
          </p:nvPr>
        </p:nvSpPr>
        <p:spPr>
          <a:xfrm>
            <a:off x="914400" y="896112"/>
            <a:ext cx="6800850" cy="13258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23" name="Google Shape;223;p18"/>
          <p:cNvGrpSpPr/>
          <p:nvPr/>
        </p:nvGrpSpPr>
        <p:grpSpPr>
          <a:xfrm>
            <a:off x="8094267" y="-12136"/>
            <a:ext cx="4100169" cy="6878956"/>
            <a:chOff x="8094267" y="-12136"/>
            <a:chExt cx="4100169" cy="6878956"/>
          </a:xfrm>
        </p:grpSpPr>
        <p:grpSp>
          <p:nvGrpSpPr>
            <p:cNvPr id="224" name="Google Shape;224;p18"/>
            <p:cNvGrpSpPr/>
            <p:nvPr/>
          </p:nvGrpSpPr>
          <p:grpSpPr>
            <a:xfrm>
              <a:off x="8138160" y="-7084"/>
              <a:ext cx="4053840" cy="4061621"/>
              <a:chOff x="8138160" y="-7084"/>
              <a:chExt cx="4053840" cy="4061621"/>
            </a:xfrm>
          </p:grpSpPr>
          <p:sp>
            <p:nvSpPr>
              <p:cNvPr id="225" name="Google Shape;225;p18"/>
              <p:cNvSpPr/>
              <p:nvPr/>
            </p:nvSpPr>
            <p:spPr>
              <a:xfrm flipH="1">
                <a:off x="8138160" y="2017039"/>
                <a:ext cx="2032942" cy="20299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26" name="Google Shape;226;p18"/>
              <p:cNvSpPr/>
              <p:nvPr/>
            </p:nvSpPr>
            <p:spPr>
              <a:xfrm>
                <a:off x="10162032" y="2014436"/>
                <a:ext cx="2029968" cy="202996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27" name="Google Shape;227;p18"/>
              <p:cNvSpPr/>
              <p:nvPr/>
            </p:nvSpPr>
            <p:spPr>
              <a:xfrm rot="5400000">
                <a:off x="10160492" y="2024569"/>
                <a:ext cx="2029968" cy="2029968"/>
              </a:xfrm>
              <a:custGeom>
                <a:rect b="b" l="l" r="r" t="t"/>
                <a:pathLst>
                  <a:path extrusionOk="0" h="2029968" w="2029968">
                    <a:moveTo>
                      <a:pt x="0" y="0"/>
                    </a:moveTo>
                    <a:lnTo>
                      <a:pt x="2029968" y="2029968"/>
                    </a:lnTo>
                    <a:lnTo>
                      <a:pt x="0" y="20299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28" name="Google Shape;228;p18"/>
              <p:cNvSpPr/>
              <p:nvPr/>
            </p:nvSpPr>
            <p:spPr>
              <a:xfrm>
                <a:off x="10162032" y="0"/>
                <a:ext cx="2029968" cy="202996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229" name="Google Shape;229;p18"/>
              <p:cNvPicPr preferRelativeResize="0"/>
              <p:nvPr/>
            </p:nvPicPr>
            <p:blipFill rotWithShape="1">
              <a:blip r:embed="rId2">
                <a:alphaModFix/>
              </a:blip>
              <a:srcRect b="0" l="0" r="0" t="0"/>
              <a:stretch/>
            </p:blipFill>
            <p:spPr>
              <a:xfrm rot="10800000">
                <a:off x="10162032" y="0"/>
                <a:ext cx="2029968" cy="2029968"/>
              </a:xfrm>
              <a:prstGeom prst="rect">
                <a:avLst/>
              </a:prstGeom>
              <a:noFill/>
              <a:ln>
                <a:noFill/>
              </a:ln>
            </p:spPr>
          </p:pic>
          <p:sp>
            <p:nvSpPr>
              <p:cNvPr id="230" name="Google Shape;230;p18"/>
              <p:cNvSpPr/>
              <p:nvPr/>
            </p:nvSpPr>
            <p:spPr>
              <a:xfrm>
                <a:off x="8139364" y="-7084"/>
                <a:ext cx="2029968" cy="202996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231" name="Google Shape;231;p18"/>
            <p:cNvGrpSpPr/>
            <p:nvPr/>
          </p:nvGrpSpPr>
          <p:grpSpPr>
            <a:xfrm>
              <a:off x="8094267" y="-12136"/>
              <a:ext cx="4100169" cy="6878956"/>
              <a:chOff x="8094267" y="-12136"/>
              <a:chExt cx="4100169" cy="6878956"/>
            </a:xfrm>
          </p:grpSpPr>
          <p:sp>
            <p:nvSpPr>
              <p:cNvPr id="232" name="Google Shape;232;p18"/>
              <p:cNvSpPr/>
              <p:nvPr/>
            </p:nvSpPr>
            <p:spPr>
              <a:xfrm flipH="1">
                <a:off x="8138160" y="4868828"/>
                <a:ext cx="2032942" cy="199799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33" name="Google Shape;233;p18"/>
              <p:cNvSpPr/>
              <p:nvPr/>
            </p:nvSpPr>
            <p:spPr>
              <a:xfrm>
                <a:off x="10164468" y="4044603"/>
                <a:ext cx="2029968" cy="202996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descr="A black and white striped pattern&#10;&#10;Description automatically generated with low confidence" id="234" name="Google Shape;234;p18"/>
              <p:cNvPicPr preferRelativeResize="0"/>
              <p:nvPr/>
            </p:nvPicPr>
            <p:blipFill rotWithShape="1">
              <a:blip r:embed="rId3">
                <a:alphaModFix/>
              </a:blip>
              <a:srcRect b="0" l="0" r="0" t="0"/>
              <a:stretch/>
            </p:blipFill>
            <p:spPr>
              <a:xfrm>
                <a:off x="10172419" y="5079562"/>
                <a:ext cx="2019299" cy="999451"/>
              </a:xfrm>
              <a:prstGeom prst="rect">
                <a:avLst/>
              </a:prstGeom>
              <a:noFill/>
              <a:ln>
                <a:noFill/>
              </a:ln>
            </p:spPr>
          </p:pic>
          <p:pic>
            <p:nvPicPr>
              <p:cNvPr id="235" name="Google Shape;235;p18"/>
              <p:cNvPicPr preferRelativeResize="0"/>
              <p:nvPr/>
            </p:nvPicPr>
            <p:blipFill rotWithShape="1">
              <a:blip r:embed="rId4">
                <a:alphaModFix/>
              </a:blip>
              <a:srcRect b="0" l="0" r="0" t="0"/>
              <a:stretch/>
            </p:blipFill>
            <p:spPr>
              <a:xfrm rot="10800000">
                <a:off x="8137489" y="-12136"/>
                <a:ext cx="2029968" cy="2029968"/>
              </a:xfrm>
              <a:prstGeom prst="rect">
                <a:avLst/>
              </a:prstGeom>
              <a:noFill/>
              <a:ln>
                <a:noFill/>
              </a:ln>
            </p:spPr>
          </p:pic>
          <p:sp>
            <p:nvSpPr>
              <p:cNvPr id="236" name="Google Shape;236;p18"/>
              <p:cNvSpPr/>
              <p:nvPr/>
            </p:nvSpPr>
            <p:spPr>
              <a:xfrm>
                <a:off x="10162032" y="6020759"/>
                <a:ext cx="2029968" cy="83724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237" name="Google Shape;237;p18"/>
              <p:cNvPicPr preferRelativeResize="0"/>
              <p:nvPr/>
            </p:nvPicPr>
            <p:blipFill rotWithShape="1">
              <a:blip r:embed="rId2">
                <a:alphaModFix/>
              </a:blip>
              <a:srcRect b="0" l="0" r="0" t="0"/>
              <a:stretch/>
            </p:blipFill>
            <p:spPr>
              <a:xfrm>
                <a:off x="8138160" y="4863676"/>
                <a:ext cx="2029968" cy="1997992"/>
              </a:xfrm>
              <a:prstGeom prst="rect">
                <a:avLst/>
              </a:prstGeom>
              <a:noFill/>
              <a:ln>
                <a:noFill/>
              </a:ln>
            </p:spPr>
          </p:pic>
          <p:grpSp>
            <p:nvGrpSpPr>
              <p:cNvPr id="238" name="Google Shape;238;p18"/>
              <p:cNvGrpSpPr/>
              <p:nvPr/>
            </p:nvGrpSpPr>
            <p:grpSpPr>
              <a:xfrm>
                <a:off x="8227718" y="2092719"/>
                <a:ext cx="1920240" cy="1920240"/>
                <a:chOff x="5361924" y="7472790"/>
                <a:chExt cx="1828800" cy="1828800"/>
              </a:xfrm>
            </p:grpSpPr>
            <p:grpSp>
              <p:nvGrpSpPr>
                <p:cNvPr id="239" name="Google Shape;239;p18"/>
                <p:cNvGrpSpPr/>
                <p:nvPr/>
              </p:nvGrpSpPr>
              <p:grpSpPr>
                <a:xfrm>
                  <a:off x="5361924" y="7472790"/>
                  <a:ext cx="1828800" cy="1828800"/>
                  <a:chOff x="5361924" y="7472790"/>
                  <a:chExt cx="1828800" cy="1828800"/>
                </a:xfrm>
              </p:grpSpPr>
              <p:grpSp>
                <p:nvGrpSpPr>
                  <p:cNvPr id="240" name="Google Shape;240;p18"/>
                  <p:cNvGrpSpPr/>
                  <p:nvPr/>
                </p:nvGrpSpPr>
                <p:grpSpPr>
                  <a:xfrm>
                    <a:off x="5361924" y="7472790"/>
                    <a:ext cx="1828800" cy="1828800"/>
                    <a:chOff x="5388428" y="7173291"/>
                    <a:chExt cx="1828800" cy="1828800"/>
                  </a:xfrm>
                </p:grpSpPr>
                <p:grpSp>
                  <p:nvGrpSpPr>
                    <p:cNvPr id="241" name="Google Shape;241;p18"/>
                    <p:cNvGrpSpPr/>
                    <p:nvPr/>
                  </p:nvGrpSpPr>
                  <p:grpSpPr>
                    <a:xfrm>
                      <a:off x="5388428" y="7173291"/>
                      <a:ext cx="1828800" cy="1828800"/>
                      <a:chOff x="5388428" y="7173291"/>
                      <a:chExt cx="1828800" cy="1828800"/>
                    </a:xfrm>
                  </p:grpSpPr>
                  <p:grpSp>
                    <p:nvGrpSpPr>
                      <p:cNvPr id="242" name="Google Shape;242;p18"/>
                      <p:cNvGrpSpPr/>
                      <p:nvPr/>
                    </p:nvGrpSpPr>
                    <p:grpSpPr>
                      <a:xfrm>
                        <a:off x="5388428" y="7173291"/>
                        <a:ext cx="1828800" cy="1828800"/>
                        <a:chOff x="5579044" y="7049770"/>
                        <a:chExt cx="1828800" cy="1828800"/>
                      </a:xfrm>
                    </p:grpSpPr>
                    <p:grpSp>
                      <p:nvGrpSpPr>
                        <p:cNvPr id="243" name="Google Shape;243;p18"/>
                        <p:cNvGrpSpPr/>
                        <p:nvPr/>
                      </p:nvGrpSpPr>
                      <p:grpSpPr>
                        <a:xfrm>
                          <a:off x="5579044" y="7049770"/>
                          <a:ext cx="1828800" cy="1828800"/>
                          <a:chOff x="5579044" y="7049770"/>
                          <a:chExt cx="1828800" cy="1828800"/>
                        </a:xfrm>
                      </p:grpSpPr>
                      <p:grpSp>
                        <p:nvGrpSpPr>
                          <p:cNvPr id="244" name="Google Shape;244;p18"/>
                          <p:cNvGrpSpPr/>
                          <p:nvPr/>
                        </p:nvGrpSpPr>
                        <p:grpSpPr>
                          <a:xfrm>
                            <a:off x="5579044" y="7049770"/>
                            <a:ext cx="1828800" cy="1828800"/>
                            <a:chOff x="5579044" y="7049770"/>
                            <a:chExt cx="1828800" cy="1828800"/>
                          </a:xfrm>
                        </p:grpSpPr>
                        <p:grpSp>
                          <p:nvGrpSpPr>
                            <p:cNvPr id="245" name="Google Shape;245;p18"/>
                            <p:cNvGrpSpPr/>
                            <p:nvPr/>
                          </p:nvGrpSpPr>
                          <p:grpSpPr>
                            <a:xfrm>
                              <a:off x="5579044" y="7049770"/>
                              <a:ext cx="1828800" cy="1828800"/>
                              <a:chOff x="5579044" y="7049770"/>
                              <a:chExt cx="1828800" cy="1828800"/>
                            </a:xfrm>
                          </p:grpSpPr>
                          <p:sp>
                            <p:nvSpPr>
                              <p:cNvPr id="246" name="Google Shape;246;p18"/>
                              <p:cNvSpPr/>
                              <p:nvPr/>
                            </p:nvSpPr>
                            <p:spPr>
                              <a:xfrm>
                                <a:off x="5579044" y="7049770"/>
                                <a:ext cx="1828800" cy="18288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247" name="Google Shape;247;p18"/>
                              <p:cNvSpPr/>
                              <p:nvPr/>
                            </p:nvSpPr>
                            <p:spPr>
                              <a:xfrm>
                                <a:off x="5647624" y="7118350"/>
                                <a:ext cx="1691640" cy="16916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48" name="Google Shape;248;p18"/>
                            <p:cNvSpPr/>
                            <p:nvPr/>
                          </p:nvSpPr>
                          <p:spPr>
                            <a:xfrm>
                              <a:off x="5716204" y="7186930"/>
                              <a:ext cx="1554480" cy="15544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49" name="Google Shape;249;p18"/>
                          <p:cNvSpPr/>
                          <p:nvPr/>
                        </p:nvSpPr>
                        <p:spPr>
                          <a:xfrm>
                            <a:off x="5784784" y="7255510"/>
                            <a:ext cx="1417320" cy="141732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50" name="Google Shape;250;p18"/>
                        <p:cNvSpPr/>
                        <p:nvPr/>
                      </p:nvSpPr>
                      <p:spPr>
                        <a:xfrm>
                          <a:off x="5853364" y="7324090"/>
                          <a:ext cx="1280160" cy="128016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51" name="Google Shape;251;p18"/>
                      <p:cNvSpPr/>
                      <p:nvPr/>
                    </p:nvSpPr>
                    <p:spPr>
                      <a:xfrm>
                        <a:off x="5731328" y="7516191"/>
                        <a:ext cx="1143000" cy="11430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52" name="Google Shape;252;p18"/>
                    <p:cNvSpPr/>
                    <p:nvPr/>
                  </p:nvSpPr>
                  <p:spPr>
                    <a:xfrm>
                      <a:off x="5799908" y="7584771"/>
                      <a:ext cx="1005840" cy="10058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53" name="Google Shape;253;p18"/>
                  <p:cNvSpPr/>
                  <p:nvPr/>
                </p:nvSpPr>
                <p:spPr>
                  <a:xfrm>
                    <a:off x="5841984" y="7952850"/>
                    <a:ext cx="868680" cy="8686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254" name="Google Shape;254;p18"/>
                  <p:cNvSpPr/>
                  <p:nvPr/>
                </p:nvSpPr>
                <p:spPr>
                  <a:xfrm>
                    <a:off x="5910564" y="8021430"/>
                    <a:ext cx="731520" cy="73152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255" name="Google Shape;255;p18"/>
                  <p:cNvSpPr/>
                  <p:nvPr/>
                </p:nvSpPr>
                <p:spPr>
                  <a:xfrm>
                    <a:off x="5979144" y="8090010"/>
                    <a:ext cx="594360" cy="59436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256" name="Google Shape;256;p18"/>
                  <p:cNvSpPr/>
                  <p:nvPr/>
                </p:nvSpPr>
                <p:spPr>
                  <a:xfrm>
                    <a:off x="6047724" y="8158590"/>
                    <a:ext cx="457200" cy="4572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257" name="Google Shape;257;p18"/>
                  <p:cNvSpPr/>
                  <p:nvPr/>
                </p:nvSpPr>
                <p:spPr>
                  <a:xfrm>
                    <a:off x="6116304" y="8227170"/>
                    <a:ext cx="320040" cy="3200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58" name="Google Shape;258;p18"/>
                <p:cNvSpPr/>
                <p:nvPr/>
              </p:nvSpPr>
              <p:spPr>
                <a:xfrm>
                  <a:off x="6184884" y="8295750"/>
                  <a:ext cx="182880" cy="1828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59" name="Google Shape;259;p18"/>
              <p:cNvSpPr/>
              <p:nvPr/>
            </p:nvSpPr>
            <p:spPr>
              <a:xfrm>
                <a:off x="8138160" y="4045868"/>
                <a:ext cx="2029968" cy="82296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60" name="Google Shape;260;p18"/>
              <p:cNvSpPr/>
              <p:nvPr/>
            </p:nvSpPr>
            <p:spPr>
              <a:xfrm>
                <a:off x="8138160" y="2028241"/>
                <a:ext cx="1014984" cy="2011680"/>
              </a:xfrm>
              <a:custGeom>
                <a:rect b="b" l="l" r="r" t="t"/>
                <a:pathLst>
                  <a:path extrusionOk="0" h="1828800" w="915648">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261" name="Google Shape;261;p18"/>
              <p:cNvCxnSpPr/>
              <p:nvPr/>
            </p:nvCxnSpPr>
            <p:spPr>
              <a:xfrm flipH="1" rot="10800000">
                <a:off x="8094267" y="2005958"/>
                <a:ext cx="3017520" cy="70"/>
              </a:xfrm>
              <a:prstGeom prst="straightConnector1">
                <a:avLst/>
              </a:prstGeom>
              <a:noFill/>
              <a:ln cap="flat" cmpd="sng" w="38100">
                <a:solidFill>
                  <a:schemeClr val="dk2"/>
                </a:solidFill>
                <a:prstDash val="solid"/>
                <a:miter lim="800000"/>
                <a:headEnd len="sm" w="sm" type="none"/>
                <a:tailEnd len="sm" w="sm" type="none"/>
              </a:ln>
            </p:spPr>
          </p:cxnSp>
          <p:sp>
            <p:nvSpPr>
              <p:cNvPr id="262" name="Google Shape;262;p18"/>
              <p:cNvSpPr/>
              <p:nvPr/>
            </p:nvSpPr>
            <p:spPr>
              <a:xfrm>
                <a:off x="11051006" y="1868129"/>
                <a:ext cx="274320" cy="27432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sp>
        <p:nvSpPr>
          <p:cNvPr id="263" name="Google Shape;263;p18"/>
          <p:cNvSpPr txBox="1"/>
          <p:nvPr>
            <p:ph idx="1" type="body"/>
          </p:nvPr>
        </p:nvSpPr>
        <p:spPr>
          <a:xfrm>
            <a:off x="914400" y="2084832"/>
            <a:ext cx="32004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4" name="Google Shape;264;p18"/>
          <p:cNvSpPr txBox="1"/>
          <p:nvPr>
            <p:ph idx="2" type="body"/>
          </p:nvPr>
        </p:nvSpPr>
        <p:spPr>
          <a:xfrm>
            <a:off x="914400" y="2496312"/>
            <a:ext cx="3200400" cy="1188720"/>
          </a:xfrm>
          <a:prstGeom prst="rect">
            <a:avLst/>
          </a:prstGeom>
          <a:noFill/>
          <a:ln>
            <a:noFill/>
          </a:ln>
        </p:spPr>
        <p:txBody>
          <a:bodyPr anchorCtr="0" anchor="t" bIns="45700" lIns="91425" spcFirstLastPara="1" rIns="91425" wrap="square" tIns="45700">
            <a:normAutofit/>
          </a:bodyPr>
          <a:lstStyle>
            <a:lvl1pPr indent="-228600" lvl="0" marL="457200" algn="l">
              <a:lnSpc>
                <a:spcPct val="128571"/>
              </a:lnSpc>
              <a:spcBef>
                <a:spcPts val="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5" name="Google Shape;265;p18"/>
          <p:cNvSpPr txBox="1"/>
          <p:nvPr>
            <p:ph idx="3" type="body"/>
          </p:nvPr>
        </p:nvSpPr>
        <p:spPr>
          <a:xfrm>
            <a:off x="4538277" y="2084832"/>
            <a:ext cx="32004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6" name="Google Shape;266;p18"/>
          <p:cNvSpPr txBox="1"/>
          <p:nvPr>
            <p:ph idx="4" type="body"/>
          </p:nvPr>
        </p:nvSpPr>
        <p:spPr>
          <a:xfrm>
            <a:off x="4535424" y="2496312"/>
            <a:ext cx="3200400" cy="1188720"/>
          </a:xfrm>
          <a:prstGeom prst="rect">
            <a:avLst/>
          </a:prstGeom>
          <a:noFill/>
          <a:ln>
            <a:noFill/>
          </a:ln>
        </p:spPr>
        <p:txBody>
          <a:bodyPr anchorCtr="0" anchor="t" bIns="45700" lIns="91425" spcFirstLastPara="1" rIns="91425" wrap="square" tIns="45700">
            <a:normAutofit/>
          </a:bodyPr>
          <a:lstStyle>
            <a:lvl1pPr indent="-228600" lvl="0" marL="457200" algn="l">
              <a:lnSpc>
                <a:spcPct val="128571"/>
              </a:lnSpc>
              <a:spcBef>
                <a:spcPts val="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18"/>
          <p:cNvSpPr txBox="1"/>
          <p:nvPr>
            <p:ph idx="5" type="body"/>
          </p:nvPr>
        </p:nvSpPr>
        <p:spPr>
          <a:xfrm>
            <a:off x="914400" y="3840480"/>
            <a:ext cx="32004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8" name="Google Shape;268;p18"/>
          <p:cNvSpPr txBox="1"/>
          <p:nvPr>
            <p:ph idx="6" type="body"/>
          </p:nvPr>
        </p:nvSpPr>
        <p:spPr>
          <a:xfrm>
            <a:off x="914400" y="4251960"/>
            <a:ext cx="3200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28571"/>
              </a:lnSpc>
              <a:spcBef>
                <a:spcPts val="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9" name="Google Shape;269;p18"/>
          <p:cNvSpPr txBox="1"/>
          <p:nvPr>
            <p:ph idx="7" type="body"/>
          </p:nvPr>
        </p:nvSpPr>
        <p:spPr>
          <a:xfrm>
            <a:off x="4535424" y="3840480"/>
            <a:ext cx="3200400" cy="3657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0" name="Google Shape;270;p18"/>
          <p:cNvSpPr txBox="1"/>
          <p:nvPr>
            <p:ph idx="8" type="body"/>
          </p:nvPr>
        </p:nvSpPr>
        <p:spPr>
          <a:xfrm>
            <a:off x="4535424" y="4251960"/>
            <a:ext cx="3200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28571"/>
              </a:lnSpc>
              <a:spcBef>
                <a:spcPts val="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1" name="Google Shape;271;p18"/>
          <p:cNvSpPr txBox="1"/>
          <p:nvPr>
            <p:ph idx="10" type="dt"/>
          </p:nvPr>
        </p:nvSpPr>
        <p:spPr>
          <a:xfrm>
            <a:off x="914400" y="6355080"/>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18"/>
          <p:cNvSpPr txBox="1"/>
          <p:nvPr>
            <p:ph idx="11" type="ftr"/>
          </p:nvPr>
        </p:nvSpPr>
        <p:spPr>
          <a:xfrm>
            <a:off x="5499886" y="635508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18"/>
          <p:cNvSpPr txBox="1"/>
          <p:nvPr>
            <p:ph idx="12" type="sldNum"/>
          </p:nvPr>
        </p:nvSpPr>
        <p:spPr>
          <a:xfrm>
            <a:off x="11274091" y="635508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venir"/>
                <a:ea typeface="Avenir"/>
                <a:cs typeface="Avenir"/>
                <a:sym typeface="Avenir"/>
              </a:defRPr>
            </a:lvl1pPr>
            <a:lvl2pPr indent="0" lvl="1" marL="0" algn="r">
              <a:spcBef>
                <a:spcPts val="0"/>
              </a:spcBef>
              <a:buNone/>
              <a:defRPr sz="1000">
                <a:solidFill>
                  <a:schemeClr val="lt1"/>
                </a:solidFill>
                <a:latin typeface="Avenir"/>
                <a:ea typeface="Avenir"/>
                <a:cs typeface="Avenir"/>
                <a:sym typeface="Avenir"/>
              </a:defRPr>
            </a:lvl2pPr>
            <a:lvl3pPr indent="0" lvl="2" marL="0" algn="r">
              <a:spcBef>
                <a:spcPts val="0"/>
              </a:spcBef>
              <a:buNone/>
              <a:defRPr sz="1000">
                <a:solidFill>
                  <a:schemeClr val="lt1"/>
                </a:solidFill>
                <a:latin typeface="Avenir"/>
                <a:ea typeface="Avenir"/>
                <a:cs typeface="Avenir"/>
                <a:sym typeface="Avenir"/>
              </a:defRPr>
            </a:lvl3pPr>
            <a:lvl4pPr indent="0" lvl="3" marL="0" algn="r">
              <a:spcBef>
                <a:spcPts val="0"/>
              </a:spcBef>
              <a:buNone/>
              <a:defRPr sz="1000">
                <a:solidFill>
                  <a:schemeClr val="lt1"/>
                </a:solidFill>
                <a:latin typeface="Avenir"/>
                <a:ea typeface="Avenir"/>
                <a:cs typeface="Avenir"/>
                <a:sym typeface="Avenir"/>
              </a:defRPr>
            </a:lvl4pPr>
            <a:lvl5pPr indent="0" lvl="4" marL="0" algn="r">
              <a:spcBef>
                <a:spcPts val="0"/>
              </a:spcBef>
              <a:buNone/>
              <a:defRPr sz="1000">
                <a:solidFill>
                  <a:schemeClr val="lt1"/>
                </a:solidFill>
                <a:latin typeface="Avenir"/>
                <a:ea typeface="Avenir"/>
                <a:cs typeface="Avenir"/>
                <a:sym typeface="Avenir"/>
              </a:defRPr>
            </a:lvl5pPr>
            <a:lvl6pPr indent="0" lvl="5" marL="0" algn="r">
              <a:spcBef>
                <a:spcPts val="0"/>
              </a:spcBef>
              <a:buNone/>
              <a:defRPr sz="1000">
                <a:solidFill>
                  <a:schemeClr val="lt1"/>
                </a:solidFill>
                <a:latin typeface="Avenir"/>
                <a:ea typeface="Avenir"/>
                <a:cs typeface="Avenir"/>
                <a:sym typeface="Avenir"/>
              </a:defRPr>
            </a:lvl6pPr>
            <a:lvl7pPr indent="0" lvl="6" marL="0" algn="r">
              <a:spcBef>
                <a:spcPts val="0"/>
              </a:spcBef>
              <a:buNone/>
              <a:defRPr sz="1000">
                <a:solidFill>
                  <a:schemeClr val="lt1"/>
                </a:solidFill>
                <a:latin typeface="Avenir"/>
                <a:ea typeface="Avenir"/>
                <a:cs typeface="Avenir"/>
                <a:sym typeface="Avenir"/>
              </a:defRPr>
            </a:lvl7pPr>
            <a:lvl8pPr indent="0" lvl="7" marL="0" algn="r">
              <a:spcBef>
                <a:spcPts val="0"/>
              </a:spcBef>
              <a:buNone/>
              <a:defRPr sz="1000">
                <a:solidFill>
                  <a:schemeClr val="lt1"/>
                </a:solidFill>
                <a:latin typeface="Avenir"/>
                <a:ea typeface="Avenir"/>
                <a:cs typeface="Avenir"/>
                <a:sym typeface="Avenir"/>
              </a:defRPr>
            </a:lvl8pPr>
            <a:lvl9pPr indent="0" lvl="8" marL="0" algn="r">
              <a:spcBef>
                <a:spcPts val="0"/>
              </a:spcBef>
              <a:buNone/>
              <a:defRPr sz="1000">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left">
  <p:cSld name="Title and content left">
    <p:bg>
      <p:bgPr>
        <a:solidFill>
          <a:schemeClr val="accent2"/>
        </a:solidFill>
      </p:bgPr>
    </p:bg>
    <p:spTree>
      <p:nvGrpSpPr>
        <p:cNvPr id="274" name="Shape 274"/>
        <p:cNvGrpSpPr/>
        <p:nvPr/>
      </p:nvGrpSpPr>
      <p:grpSpPr>
        <a:xfrm>
          <a:off x="0" y="0"/>
          <a:ext cx="0" cy="0"/>
          <a:chOff x="0" y="0"/>
          <a:chExt cx="0" cy="0"/>
        </a:xfrm>
      </p:grpSpPr>
      <p:sp>
        <p:nvSpPr>
          <p:cNvPr id="275" name="Google Shape;275;p19"/>
          <p:cNvSpPr/>
          <p:nvPr/>
        </p:nvSpPr>
        <p:spPr>
          <a:xfrm>
            <a:off x="10162032" y="2014436"/>
            <a:ext cx="2029968" cy="202996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76" name="Google Shape;276;p19"/>
          <p:cNvSpPr/>
          <p:nvPr/>
        </p:nvSpPr>
        <p:spPr>
          <a:xfrm rot="5400000">
            <a:off x="10160492" y="2024569"/>
            <a:ext cx="2029968" cy="2029968"/>
          </a:xfrm>
          <a:custGeom>
            <a:rect b="b" l="l" r="r" t="t"/>
            <a:pathLst>
              <a:path extrusionOk="0" h="2029968" w="2029968">
                <a:moveTo>
                  <a:pt x="0" y="0"/>
                </a:moveTo>
                <a:lnTo>
                  <a:pt x="2029968" y="2029968"/>
                </a:lnTo>
                <a:lnTo>
                  <a:pt x="0" y="20299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77" name="Google Shape;277;p19"/>
          <p:cNvSpPr/>
          <p:nvPr/>
        </p:nvSpPr>
        <p:spPr>
          <a:xfrm>
            <a:off x="10162032" y="0"/>
            <a:ext cx="2029968" cy="202996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278" name="Google Shape;278;p19"/>
          <p:cNvPicPr preferRelativeResize="0"/>
          <p:nvPr/>
        </p:nvPicPr>
        <p:blipFill rotWithShape="1">
          <a:blip r:embed="rId2">
            <a:alphaModFix/>
          </a:blip>
          <a:srcRect b="0" l="0" r="0" t="0"/>
          <a:stretch/>
        </p:blipFill>
        <p:spPr>
          <a:xfrm rot="10800000">
            <a:off x="10162032" y="0"/>
            <a:ext cx="2029968" cy="2029968"/>
          </a:xfrm>
          <a:prstGeom prst="rect">
            <a:avLst/>
          </a:prstGeom>
          <a:noFill/>
          <a:ln>
            <a:noFill/>
          </a:ln>
        </p:spPr>
      </p:pic>
      <p:sp>
        <p:nvSpPr>
          <p:cNvPr id="279" name="Google Shape;279;p19"/>
          <p:cNvSpPr/>
          <p:nvPr/>
        </p:nvSpPr>
        <p:spPr>
          <a:xfrm>
            <a:off x="8139364" y="-7084"/>
            <a:ext cx="2029968" cy="202996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80" name="Google Shape;280;p19"/>
          <p:cNvSpPr txBox="1"/>
          <p:nvPr>
            <p:ph type="title"/>
          </p:nvPr>
        </p:nvSpPr>
        <p:spPr>
          <a:xfrm>
            <a:off x="914400" y="896112"/>
            <a:ext cx="6800850" cy="13258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4400"/>
              <a:buFont typeface="Avenir"/>
              <a:buNone/>
              <a:defRPr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1" name="Google Shape;281;p19"/>
          <p:cNvSpPr txBox="1"/>
          <p:nvPr>
            <p:ph idx="1" type="body"/>
          </p:nvPr>
        </p:nvSpPr>
        <p:spPr>
          <a:xfrm>
            <a:off x="914400" y="2206377"/>
            <a:ext cx="6800850" cy="3840480"/>
          </a:xfrm>
          <a:prstGeom prst="rect">
            <a:avLst/>
          </a:prstGeom>
          <a:noFill/>
          <a:ln>
            <a:noFill/>
          </a:ln>
        </p:spPr>
        <p:txBody>
          <a:bodyPr anchorCtr="0" anchor="t" bIns="45700" lIns="91425" spcFirstLastPara="1" rIns="91425" wrap="square" tIns="45700">
            <a:normAutofit/>
          </a:bodyPr>
          <a:lstStyle>
            <a:lvl1pPr indent="-228600" lvl="0" marL="457200" algn="l">
              <a:lnSpc>
                <a:spcPct val="133333"/>
              </a:lnSpc>
              <a:spcBef>
                <a:spcPts val="1000"/>
              </a:spcBef>
              <a:spcAft>
                <a:spcPts val="0"/>
              </a:spcAft>
              <a:buClr>
                <a:schemeClr val="dk2"/>
              </a:buClr>
              <a:buSzPts val="1800"/>
              <a:buNone/>
              <a:defRPr sz="1800">
                <a:solidFill>
                  <a:schemeClr val="dk2"/>
                </a:solidFill>
              </a:defRPr>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2" name="Google Shape;282;p19"/>
          <p:cNvSpPr/>
          <p:nvPr/>
        </p:nvSpPr>
        <p:spPr>
          <a:xfrm flipH="1">
            <a:off x="8127476" y="4807776"/>
            <a:ext cx="2032942" cy="2029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83" name="Google Shape;283;p19"/>
          <p:cNvSpPr/>
          <p:nvPr/>
        </p:nvSpPr>
        <p:spPr>
          <a:xfrm>
            <a:off x="10160492" y="4041539"/>
            <a:ext cx="2029968" cy="202996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descr="A black and white striped pattern&#10;&#10;Description automatically generated with low confidence" id="284" name="Google Shape;284;p19"/>
          <p:cNvPicPr preferRelativeResize="0"/>
          <p:nvPr/>
        </p:nvPicPr>
        <p:blipFill rotWithShape="1">
          <a:blip r:embed="rId3">
            <a:alphaModFix/>
          </a:blip>
          <a:srcRect b="0" l="0" r="0" t="0"/>
          <a:stretch/>
        </p:blipFill>
        <p:spPr>
          <a:xfrm>
            <a:off x="10177272" y="5079562"/>
            <a:ext cx="2019299" cy="999451"/>
          </a:xfrm>
          <a:prstGeom prst="rect">
            <a:avLst/>
          </a:prstGeom>
          <a:noFill/>
          <a:ln>
            <a:noFill/>
          </a:ln>
        </p:spPr>
      </p:pic>
      <p:pic>
        <p:nvPicPr>
          <p:cNvPr id="285" name="Google Shape;285;p19"/>
          <p:cNvPicPr preferRelativeResize="0"/>
          <p:nvPr/>
        </p:nvPicPr>
        <p:blipFill rotWithShape="1">
          <a:blip r:embed="rId4">
            <a:alphaModFix/>
          </a:blip>
          <a:srcRect b="0" l="0" r="0" t="0"/>
          <a:stretch/>
        </p:blipFill>
        <p:spPr>
          <a:xfrm rot="10800000">
            <a:off x="8139640" y="-9144"/>
            <a:ext cx="2029968" cy="2029968"/>
          </a:xfrm>
          <a:prstGeom prst="rect">
            <a:avLst/>
          </a:prstGeom>
          <a:noFill/>
          <a:ln>
            <a:noFill/>
          </a:ln>
        </p:spPr>
      </p:pic>
      <p:sp>
        <p:nvSpPr>
          <p:cNvPr id="286" name="Google Shape;286;p19"/>
          <p:cNvSpPr/>
          <p:nvPr/>
        </p:nvSpPr>
        <p:spPr>
          <a:xfrm>
            <a:off x="10158984" y="6016751"/>
            <a:ext cx="2029968" cy="84124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287" name="Google Shape;287;p19"/>
          <p:cNvPicPr preferRelativeResize="0"/>
          <p:nvPr/>
        </p:nvPicPr>
        <p:blipFill rotWithShape="1">
          <a:blip r:embed="rId2">
            <a:alphaModFix/>
          </a:blip>
          <a:srcRect b="0" l="0" r="0" t="0"/>
          <a:stretch/>
        </p:blipFill>
        <p:spPr>
          <a:xfrm>
            <a:off x="8131156" y="4828032"/>
            <a:ext cx="2029968" cy="2029968"/>
          </a:xfrm>
          <a:prstGeom prst="rect">
            <a:avLst/>
          </a:prstGeom>
          <a:noFill/>
          <a:ln>
            <a:noFill/>
          </a:ln>
        </p:spPr>
      </p:pic>
      <p:grpSp>
        <p:nvGrpSpPr>
          <p:cNvPr id="288" name="Google Shape;288;p19"/>
          <p:cNvGrpSpPr/>
          <p:nvPr/>
        </p:nvGrpSpPr>
        <p:grpSpPr>
          <a:xfrm>
            <a:off x="8227718" y="2092719"/>
            <a:ext cx="1920240" cy="1920240"/>
            <a:chOff x="5361924" y="7472790"/>
            <a:chExt cx="1828800" cy="1828800"/>
          </a:xfrm>
        </p:grpSpPr>
        <p:grpSp>
          <p:nvGrpSpPr>
            <p:cNvPr id="289" name="Google Shape;289;p19"/>
            <p:cNvGrpSpPr/>
            <p:nvPr/>
          </p:nvGrpSpPr>
          <p:grpSpPr>
            <a:xfrm>
              <a:off x="5361924" y="7472790"/>
              <a:ext cx="1828800" cy="1828800"/>
              <a:chOff x="5361924" y="7472790"/>
              <a:chExt cx="1828800" cy="1828800"/>
            </a:xfrm>
          </p:grpSpPr>
          <p:grpSp>
            <p:nvGrpSpPr>
              <p:cNvPr id="290" name="Google Shape;290;p19"/>
              <p:cNvGrpSpPr/>
              <p:nvPr/>
            </p:nvGrpSpPr>
            <p:grpSpPr>
              <a:xfrm>
                <a:off x="5361924" y="7472790"/>
                <a:ext cx="1828800" cy="1828800"/>
                <a:chOff x="5388428" y="7173291"/>
                <a:chExt cx="1828800" cy="1828800"/>
              </a:xfrm>
            </p:grpSpPr>
            <p:grpSp>
              <p:nvGrpSpPr>
                <p:cNvPr id="291" name="Google Shape;291;p19"/>
                <p:cNvGrpSpPr/>
                <p:nvPr/>
              </p:nvGrpSpPr>
              <p:grpSpPr>
                <a:xfrm>
                  <a:off x="5388428" y="7173291"/>
                  <a:ext cx="1828800" cy="1828800"/>
                  <a:chOff x="5388428" y="7173291"/>
                  <a:chExt cx="1828800" cy="1828800"/>
                </a:xfrm>
              </p:grpSpPr>
              <p:grpSp>
                <p:nvGrpSpPr>
                  <p:cNvPr id="292" name="Google Shape;292;p19"/>
                  <p:cNvGrpSpPr/>
                  <p:nvPr/>
                </p:nvGrpSpPr>
                <p:grpSpPr>
                  <a:xfrm>
                    <a:off x="5388428" y="7173291"/>
                    <a:ext cx="1828800" cy="1828800"/>
                    <a:chOff x="5579044" y="7049770"/>
                    <a:chExt cx="1828800" cy="1828800"/>
                  </a:xfrm>
                </p:grpSpPr>
                <p:grpSp>
                  <p:nvGrpSpPr>
                    <p:cNvPr id="293" name="Google Shape;293;p19"/>
                    <p:cNvGrpSpPr/>
                    <p:nvPr/>
                  </p:nvGrpSpPr>
                  <p:grpSpPr>
                    <a:xfrm>
                      <a:off x="5579044" y="7049770"/>
                      <a:ext cx="1828800" cy="1828800"/>
                      <a:chOff x="5579044" y="7049770"/>
                      <a:chExt cx="1828800" cy="1828800"/>
                    </a:xfrm>
                  </p:grpSpPr>
                  <p:grpSp>
                    <p:nvGrpSpPr>
                      <p:cNvPr id="294" name="Google Shape;294;p19"/>
                      <p:cNvGrpSpPr/>
                      <p:nvPr/>
                    </p:nvGrpSpPr>
                    <p:grpSpPr>
                      <a:xfrm>
                        <a:off x="5579044" y="7049770"/>
                        <a:ext cx="1828800" cy="1828800"/>
                        <a:chOff x="5579044" y="7049770"/>
                        <a:chExt cx="1828800" cy="1828800"/>
                      </a:xfrm>
                    </p:grpSpPr>
                    <p:grpSp>
                      <p:nvGrpSpPr>
                        <p:cNvPr id="295" name="Google Shape;295;p19"/>
                        <p:cNvGrpSpPr/>
                        <p:nvPr/>
                      </p:nvGrpSpPr>
                      <p:grpSpPr>
                        <a:xfrm>
                          <a:off x="5579044" y="7049770"/>
                          <a:ext cx="1828800" cy="1828800"/>
                          <a:chOff x="5579044" y="7049770"/>
                          <a:chExt cx="1828800" cy="1828800"/>
                        </a:xfrm>
                      </p:grpSpPr>
                      <p:sp>
                        <p:nvSpPr>
                          <p:cNvPr id="296" name="Google Shape;296;p19"/>
                          <p:cNvSpPr/>
                          <p:nvPr/>
                        </p:nvSpPr>
                        <p:spPr>
                          <a:xfrm>
                            <a:off x="5579044" y="7049770"/>
                            <a:ext cx="1828800" cy="18288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297" name="Google Shape;297;p19"/>
                          <p:cNvSpPr/>
                          <p:nvPr/>
                        </p:nvSpPr>
                        <p:spPr>
                          <a:xfrm>
                            <a:off x="5647624" y="7118350"/>
                            <a:ext cx="1691640" cy="16916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98" name="Google Shape;298;p19"/>
                        <p:cNvSpPr/>
                        <p:nvPr/>
                      </p:nvSpPr>
                      <p:spPr>
                        <a:xfrm>
                          <a:off x="5716204" y="7186930"/>
                          <a:ext cx="1554480" cy="15544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99" name="Google Shape;299;p19"/>
                      <p:cNvSpPr/>
                      <p:nvPr/>
                    </p:nvSpPr>
                    <p:spPr>
                      <a:xfrm>
                        <a:off x="5784784" y="7255510"/>
                        <a:ext cx="1417320" cy="141732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00" name="Google Shape;300;p19"/>
                    <p:cNvSpPr/>
                    <p:nvPr/>
                  </p:nvSpPr>
                  <p:spPr>
                    <a:xfrm>
                      <a:off x="5853364" y="7324090"/>
                      <a:ext cx="1280160" cy="128016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01" name="Google Shape;301;p19"/>
                  <p:cNvSpPr/>
                  <p:nvPr/>
                </p:nvSpPr>
                <p:spPr>
                  <a:xfrm>
                    <a:off x="5731328" y="7516191"/>
                    <a:ext cx="1143000" cy="11430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02" name="Google Shape;302;p19"/>
                <p:cNvSpPr/>
                <p:nvPr/>
              </p:nvSpPr>
              <p:spPr>
                <a:xfrm>
                  <a:off x="5799908" y="7584771"/>
                  <a:ext cx="1005840" cy="10058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03" name="Google Shape;303;p19"/>
              <p:cNvSpPr/>
              <p:nvPr/>
            </p:nvSpPr>
            <p:spPr>
              <a:xfrm>
                <a:off x="5841984" y="7952850"/>
                <a:ext cx="868680" cy="8686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304" name="Google Shape;304;p19"/>
              <p:cNvSpPr/>
              <p:nvPr/>
            </p:nvSpPr>
            <p:spPr>
              <a:xfrm>
                <a:off x="5910564" y="8021430"/>
                <a:ext cx="731520" cy="73152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305" name="Google Shape;305;p19"/>
              <p:cNvSpPr/>
              <p:nvPr/>
            </p:nvSpPr>
            <p:spPr>
              <a:xfrm>
                <a:off x="5979144" y="8090010"/>
                <a:ext cx="594360" cy="59436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306" name="Google Shape;306;p19"/>
              <p:cNvSpPr/>
              <p:nvPr/>
            </p:nvSpPr>
            <p:spPr>
              <a:xfrm>
                <a:off x="6047724" y="8158590"/>
                <a:ext cx="457200" cy="4572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307" name="Google Shape;307;p19"/>
              <p:cNvSpPr/>
              <p:nvPr/>
            </p:nvSpPr>
            <p:spPr>
              <a:xfrm>
                <a:off x="6116304" y="8227170"/>
                <a:ext cx="320040" cy="3200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08" name="Google Shape;308;p19"/>
            <p:cNvSpPr/>
            <p:nvPr/>
          </p:nvSpPr>
          <p:spPr>
            <a:xfrm>
              <a:off x="6184884" y="8295750"/>
              <a:ext cx="182880" cy="1828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09" name="Google Shape;309;p19"/>
          <p:cNvSpPr/>
          <p:nvPr/>
        </p:nvSpPr>
        <p:spPr>
          <a:xfrm>
            <a:off x="8138160" y="4045868"/>
            <a:ext cx="2029968" cy="82296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10" name="Google Shape;310;p19"/>
          <p:cNvSpPr/>
          <p:nvPr/>
        </p:nvSpPr>
        <p:spPr>
          <a:xfrm>
            <a:off x="8138160" y="2029968"/>
            <a:ext cx="1014984" cy="2011680"/>
          </a:xfrm>
          <a:custGeom>
            <a:rect b="b" l="l" r="r" t="t"/>
            <a:pathLst>
              <a:path extrusionOk="0" h="1828800" w="915648">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311" name="Google Shape;311;p19"/>
          <p:cNvCxnSpPr/>
          <p:nvPr/>
        </p:nvCxnSpPr>
        <p:spPr>
          <a:xfrm flipH="1" rot="10800000">
            <a:off x="8138160" y="2012062"/>
            <a:ext cx="3044952" cy="70"/>
          </a:xfrm>
          <a:prstGeom prst="straightConnector1">
            <a:avLst/>
          </a:prstGeom>
          <a:noFill/>
          <a:ln cap="flat" cmpd="sng" w="38100">
            <a:solidFill>
              <a:schemeClr val="dk2"/>
            </a:solidFill>
            <a:prstDash val="solid"/>
            <a:miter lim="800000"/>
            <a:headEnd len="sm" w="sm" type="none"/>
            <a:tailEnd len="sm" w="sm" type="none"/>
          </a:ln>
        </p:spPr>
      </p:cxnSp>
      <p:sp>
        <p:nvSpPr>
          <p:cNvPr id="312" name="Google Shape;312;p19"/>
          <p:cNvSpPr/>
          <p:nvPr/>
        </p:nvSpPr>
        <p:spPr>
          <a:xfrm>
            <a:off x="11055096" y="1874902"/>
            <a:ext cx="274320" cy="27432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13" name="Google Shape;313;p19"/>
          <p:cNvSpPr txBox="1"/>
          <p:nvPr>
            <p:ph idx="10" type="dt"/>
          </p:nvPr>
        </p:nvSpPr>
        <p:spPr>
          <a:xfrm>
            <a:off x="914400" y="6355080"/>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4" name="Google Shape;314;p19"/>
          <p:cNvSpPr txBox="1"/>
          <p:nvPr>
            <p:ph idx="11" type="ftr"/>
          </p:nvPr>
        </p:nvSpPr>
        <p:spPr>
          <a:xfrm>
            <a:off x="5499886" y="635508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5" name="Google Shape;315;p19"/>
          <p:cNvSpPr txBox="1"/>
          <p:nvPr>
            <p:ph idx="12" type="sldNum"/>
          </p:nvPr>
        </p:nvSpPr>
        <p:spPr>
          <a:xfrm>
            <a:off x="11274091" y="635508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venir"/>
                <a:ea typeface="Avenir"/>
                <a:cs typeface="Avenir"/>
                <a:sym typeface="Avenir"/>
              </a:defRPr>
            </a:lvl1pPr>
            <a:lvl2pPr indent="0" lvl="1" marL="0" algn="r">
              <a:spcBef>
                <a:spcPts val="0"/>
              </a:spcBef>
              <a:buNone/>
              <a:defRPr sz="1000">
                <a:solidFill>
                  <a:schemeClr val="lt1"/>
                </a:solidFill>
                <a:latin typeface="Avenir"/>
                <a:ea typeface="Avenir"/>
                <a:cs typeface="Avenir"/>
                <a:sym typeface="Avenir"/>
              </a:defRPr>
            </a:lvl2pPr>
            <a:lvl3pPr indent="0" lvl="2" marL="0" algn="r">
              <a:spcBef>
                <a:spcPts val="0"/>
              </a:spcBef>
              <a:buNone/>
              <a:defRPr sz="1000">
                <a:solidFill>
                  <a:schemeClr val="lt1"/>
                </a:solidFill>
                <a:latin typeface="Avenir"/>
                <a:ea typeface="Avenir"/>
                <a:cs typeface="Avenir"/>
                <a:sym typeface="Avenir"/>
              </a:defRPr>
            </a:lvl3pPr>
            <a:lvl4pPr indent="0" lvl="3" marL="0" algn="r">
              <a:spcBef>
                <a:spcPts val="0"/>
              </a:spcBef>
              <a:buNone/>
              <a:defRPr sz="1000">
                <a:solidFill>
                  <a:schemeClr val="lt1"/>
                </a:solidFill>
                <a:latin typeface="Avenir"/>
                <a:ea typeface="Avenir"/>
                <a:cs typeface="Avenir"/>
                <a:sym typeface="Avenir"/>
              </a:defRPr>
            </a:lvl4pPr>
            <a:lvl5pPr indent="0" lvl="4" marL="0" algn="r">
              <a:spcBef>
                <a:spcPts val="0"/>
              </a:spcBef>
              <a:buNone/>
              <a:defRPr sz="1000">
                <a:solidFill>
                  <a:schemeClr val="lt1"/>
                </a:solidFill>
                <a:latin typeface="Avenir"/>
                <a:ea typeface="Avenir"/>
                <a:cs typeface="Avenir"/>
                <a:sym typeface="Avenir"/>
              </a:defRPr>
            </a:lvl5pPr>
            <a:lvl6pPr indent="0" lvl="5" marL="0" algn="r">
              <a:spcBef>
                <a:spcPts val="0"/>
              </a:spcBef>
              <a:buNone/>
              <a:defRPr sz="1000">
                <a:solidFill>
                  <a:schemeClr val="lt1"/>
                </a:solidFill>
                <a:latin typeface="Avenir"/>
                <a:ea typeface="Avenir"/>
                <a:cs typeface="Avenir"/>
                <a:sym typeface="Avenir"/>
              </a:defRPr>
            </a:lvl6pPr>
            <a:lvl7pPr indent="0" lvl="6" marL="0" algn="r">
              <a:spcBef>
                <a:spcPts val="0"/>
              </a:spcBef>
              <a:buNone/>
              <a:defRPr sz="1000">
                <a:solidFill>
                  <a:schemeClr val="lt1"/>
                </a:solidFill>
                <a:latin typeface="Avenir"/>
                <a:ea typeface="Avenir"/>
                <a:cs typeface="Avenir"/>
                <a:sym typeface="Avenir"/>
              </a:defRPr>
            </a:lvl7pPr>
            <a:lvl8pPr indent="0" lvl="7" marL="0" algn="r">
              <a:spcBef>
                <a:spcPts val="0"/>
              </a:spcBef>
              <a:buNone/>
              <a:defRPr sz="1000">
                <a:solidFill>
                  <a:schemeClr val="lt1"/>
                </a:solidFill>
                <a:latin typeface="Avenir"/>
                <a:ea typeface="Avenir"/>
                <a:cs typeface="Avenir"/>
                <a:sym typeface="Avenir"/>
              </a:defRPr>
            </a:lvl8pPr>
            <a:lvl9pPr indent="0" lvl="8" marL="0" algn="r">
              <a:spcBef>
                <a:spcPts val="0"/>
              </a:spcBef>
              <a:buNone/>
              <a:defRPr sz="1000">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layout with icons">
  <p:cSld name="3 Column layout with icons">
    <p:bg>
      <p:bgPr>
        <a:solidFill>
          <a:schemeClr val="dk2"/>
        </a:solidFill>
      </p:bgPr>
    </p:bg>
    <p:spTree>
      <p:nvGrpSpPr>
        <p:cNvPr id="316" name="Shape 316"/>
        <p:cNvGrpSpPr/>
        <p:nvPr/>
      </p:nvGrpSpPr>
      <p:grpSpPr>
        <a:xfrm>
          <a:off x="0" y="0"/>
          <a:ext cx="0" cy="0"/>
          <a:chOff x="0" y="0"/>
          <a:chExt cx="0" cy="0"/>
        </a:xfrm>
      </p:grpSpPr>
      <p:sp>
        <p:nvSpPr>
          <p:cNvPr id="317" name="Google Shape;317;p22"/>
          <p:cNvSpPr txBox="1"/>
          <p:nvPr>
            <p:ph type="title"/>
          </p:nvPr>
        </p:nvSpPr>
        <p:spPr>
          <a:xfrm>
            <a:off x="1552574" y="896112"/>
            <a:ext cx="9725026" cy="13258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8" name="Google Shape;318;p22"/>
          <p:cNvSpPr/>
          <p:nvPr>
            <p:ph idx="2" type="clipArt"/>
          </p:nvPr>
        </p:nvSpPr>
        <p:spPr>
          <a:xfrm>
            <a:off x="2469641" y="2184400"/>
            <a:ext cx="914400" cy="914400"/>
          </a:xfrm>
          <a:prstGeom prst="rect">
            <a:avLst/>
          </a:prstGeom>
          <a:noFill/>
          <a:ln>
            <a:noFill/>
          </a:ln>
        </p:spPr>
      </p:sp>
      <p:sp>
        <p:nvSpPr>
          <p:cNvPr id="319" name="Google Shape;319;p22"/>
          <p:cNvSpPr/>
          <p:nvPr>
            <p:ph idx="3" type="clipArt"/>
          </p:nvPr>
        </p:nvSpPr>
        <p:spPr>
          <a:xfrm>
            <a:off x="5960930" y="2184654"/>
            <a:ext cx="914400" cy="914400"/>
          </a:xfrm>
          <a:prstGeom prst="rect">
            <a:avLst/>
          </a:prstGeom>
          <a:noFill/>
          <a:ln>
            <a:noFill/>
          </a:ln>
        </p:spPr>
      </p:sp>
      <p:sp>
        <p:nvSpPr>
          <p:cNvPr id="320" name="Google Shape;320;p22"/>
          <p:cNvSpPr/>
          <p:nvPr>
            <p:ph idx="4" type="clipArt"/>
          </p:nvPr>
        </p:nvSpPr>
        <p:spPr>
          <a:xfrm>
            <a:off x="9439445" y="2184400"/>
            <a:ext cx="914400" cy="914400"/>
          </a:xfrm>
          <a:prstGeom prst="rect">
            <a:avLst/>
          </a:prstGeom>
          <a:noFill/>
          <a:ln>
            <a:noFill/>
          </a:ln>
        </p:spPr>
      </p:sp>
      <p:sp>
        <p:nvSpPr>
          <p:cNvPr id="321" name="Google Shape;321;p22"/>
          <p:cNvSpPr txBox="1"/>
          <p:nvPr>
            <p:ph idx="1" type="body"/>
          </p:nvPr>
        </p:nvSpPr>
        <p:spPr>
          <a:xfrm>
            <a:off x="1555241" y="3366741"/>
            <a:ext cx="2743200" cy="457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2" name="Google Shape;322;p22"/>
          <p:cNvSpPr txBox="1"/>
          <p:nvPr>
            <p:ph idx="5" type="body"/>
          </p:nvPr>
        </p:nvSpPr>
        <p:spPr>
          <a:xfrm>
            <a:off x="1555241" y="3901419"/>
            <a:ext cx="2743200" cy="2103120"/>
          </a:xfrm>
          <a:prstGeom prst="rect">
            <a:avLst/>
          </a:prstGeom>
          <a:noFill/>
          <a:ln>
            <a:noFill/>
          </a:ln>
        </p:spPr>
        <p:txBody>
          <a:bodyPr anchorCtr="0" anchor="t" bIns="45700" lIns="91425" spcFirstLastPara="1" rIns="91425" wrap="square" tIns="45700">
            <a:normAutofit/>
          </a:bodyPr>
          <a:lstStyle>
            <a:lvl1pPr indent="-228600" lvl="0" marL="457200" algn="ctr">
              <a:lnSpc>
                <a:spcPct val="125000"/>
              </a:lnSpc>
              <a:spcBef>
                <a:spcPts val="1000"/>
              </a:spcBef>
              <a:spcAft>
                <a:spcPts val="0"/>
              </a:spcAft>
              <a:buClr>
                <a:schemeClr val="dk1"/>
              </a:buClr>
              <a:buSzPts val="1600"/>
              <a:buNone/>
              <a:defRPr sz="1600"/>
            </a:lvl1pPr>
            <a:lvl2pPr indent="-228600" lvl="1" marL="914400" algn="ctr">
              <a:lnSpc>
                <a:spcPct val="125000"/>
              </a:lnSpc>
              <a:spcBef>
                <a:spcPts val="500"/>
              </a:spcBef>
              <a:spcAft>
                <a:spcPts val="0"/>
              </a:spcAft>
              <a:buClr>
                <a:schemeClr val="dk1"/>
              </a:buClr>
              <a:buSzPts val="1600"/>
              <a:buNone/>
              <a:defRPr sz="1600"/>
            </a:lvl2pPr>
            <a:lvl3pPr indent="-228600" lvl="2" marL="1371600" algn="ctr">
              <a:lnSpc>
                <a:spcPct val="125000"/>
              </a:lnSpc>
              <a:spcBef>
                <a:spcPts val="500"/>
              </a:spcBef>
              <a:spcAft>
                <a:spcPts val="0"/>
              </a:spcAft>
              <a:buClr>
                <a:schemeClr val="dk1"/>
              </a:buClr>
              <a:buSzPts val="1600"/>
              <a:buNone/>
              <a:defRPr sz="1600"/>
            </a:lvl3pPr>
            <a:lvl4pPr indent="-228600" lvl="3" marL="1828800" algn="ctr">
              <a:lnSpc>
                <a:spcPct val="125000"/>
              </a:lnSpc>
              <a:spcBef>
                <a:spcPts val="500"/>
              </a:spcBef>
              <a:spcAft>
                <a:spcPts val="0"/>
              </a:spcAft>
              <a:buClr>
                <a:schemeClr val="dk1"/>
              </a:buClr>
              <a:buSzPts val="1600"/>
              <a:buNone/>
              <a:defRPr sz="1600"/>
            </a:lvl4pPr>
            <a:lvl5pPr indent="-228600" lvl="4" marL="2286000" algn="ctr">
              <a:lnSpc>
                <a:spcPct val="125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3" name="Google Shape;323;p22"/>
          <p:cNvSpPr txBox="1"/>
          <p:nvPr>
            <p:ph idx="6" type="body"/>
          </p:nvPr>
        </p:nvSpPr>
        <p:spPr>
          <a:xfrm>
            <a:off x="5046530" y="3359890"/>
            <a:ext cx="2743200" cy="457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4" name="Google Shape;324;p22"/>
          <p:cNvSpPr txBox="1"/>
          <p:nvPr>
            <p:ph idx="7" type="body"/>
          </p:nvPr>
        </p:nvSpPr>
        <p:spPr>
          <a:xfrm>
            <a:off x="5046530" y="3894568"/>
            <a:ext cx="2743200" cy="2103120"/>
          </a:xfrm>
          <a:prstGeom prst="rect">
            <a:avLst/>
          </a:prstGeom>
          <a:noFill/>
          <a:ln>
            <a:noFill/>
          </a:ln>
        </p:spPr>
        <p:txBody>
          <a:bodyPr anchorCtr="0" anchor="t" bIns="45700" lIns="91425" spcFirstLastPara="1" rIns="91425" wrap="square" tIns="45700">
            <a:normAutofit/>
          </a:bodyPr>
          <a:lstStyle>
            <a:lvl1pPr indent="-228600" lvl="0" marL="457200" algn="ctr">
              <a:lnSpc>
                <a:spcPct val="125000"/>
              </a:lnSpc>
              <a:spcBef>
                <a:spcPts val="1000"/>
              </a:spcBef>
              <a:spcAft>
                <a:spcPts val="0"/>
              </a:spcAft>
              <a:buClr>
                <a:schemeClr val="dk1"/>
              </a:buClr>
              <a:buSzPts val="1600"/>
              <a:buNone/>
              <a:defRPr sz="1600"/>
            </a:lvl1pPr>
            <a:lvl2pPr indent="-228600" lvl="1" marL="914400" algn="ctr">
              <a:lnSpc>
                <a:spcPct val="125000"/>
              </a:lnSpc>
              <a:spcBef>
                <a:spcPts val="500"/>
              </a:spcBef>
              <a:spcAft>
                <a:spcPts val="0"/>
              </a:spcAft>
              <a:buClr>
                <a:schemeClr val="dk1"/>
              </a:buClr>
              <a:buSzPts val="1600"/>
              <a:buNone/>
              <a:defRPr sz="1600"/>
            </a:lvl2pPr>
            <a:lvl3pPr indent="-228600" lvl="2" marL="1371600" algn="ctr">
              <a:lnSpc>
                <a:spcPct val="125000"/>
              </a:lnSpc>
              <a:spcBef>
                <a:spcPts val="500"/>
              </a:spcBef>
              <a:spcAft>
                <a:spcPts val="0"/>
              </a:spcAft>
              <a:buClr>
                <a:schemeClr val="dk1"/>
              </a:buClr>
              <a:buSzPts val="1600"/>
              <a:buNone/>
              <a:defRPr sz="1600"/>
            </a:lvl3pPr>
            <a:lvl4pPr indent="-228600" lvl="3" marL="1828800" algn="ctr">
              <a:lnSpc>
                <a:spcPct val="125000"/>
              </a:lnSpc>
              <a:spcBef>
                <a:spcPts val="500"/>
              </a:spcBef>
              <a:spcAft>
                <a:spcPts val="0"/>
              </a:spcAft>
              <a:buClr>
                <a:schemeClr val="dk1"/>
              </a:buClr>
              <a:buSzPts val="1600"/>
              <a:buNone/>
              <a:defRPr sz="1600"/>
            </a:lvl4pPr>
            <a:lvl5pPr indent="-228600" lvl="4" marL="2286000" algn="ctr">
              <a:lnSpc>
                <a:spcPct val="125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5" name="Google Shape;325;p22"/>
          <p:cNvSpPr txBox="1"/>
          <p:nvPr>
            <p:ph idx="8" type="body"/>
          </p:nvPr>
        </p:nvSpPr>
        <p:spPr>
          <a:xfrm>
            <a:off x="8525045" y="3364836"/>
            <a:ext cx="2743200" cy="457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6" name="Google Shape;326;p22"/>
          <p:cNvSpPr txBox="1"/>
          <p:nvPr>
            <p:ph idx="9" type="body"/>
          </p:nvPr>
        </p:nvSpPr>
        <p:spPr>
          <a:xfrm>
            <a:off x="8525045" y="3901419"/>
            <a:ext cx="2743200" cy="2103120"/>
          </a:xfrm>
          <a:prstGeom prst="rect">
            <a:avLst/>
          </a:prstGeom>
          <a:noFill/>
          <a:ln>
            <a:noFill/>
          </a:ln>
        </p:spPr>
        <p:txBody>
          <a:bodyPr anchorCtr="0" anchor="t" bIns="45700" lIns="91425" spcFirstLastPara="1" rIns="91425" wrap="square" tIns="45700">
            <a:normAutofit/>
          </a:bodyPr>
          <a:lstStyle>
            <a:lvl1pPr indent="-228600" lvl="0" marL="457200" algn="ctr">
              <a:lnSpc>
                <a:spcPct val="125000"/>
              </a:lnSpc>
              <a:spcBef>
                <a:spcPts val="1000"/>
              </a:spcBef>
              <a:spcAft>
                <a:spcPts val="0"/>
              </a:spcAft>
              <a:buClr>
                <a:schemeClr val="dk1"/>
              </a:buClr>
              <a:buSzPts val="1600"/>
              <a:buNone/>
              <a:defRPr sz="1600"/>
            </a:lvl1pPr>
            <a:lvl2pPr indent="-228600" lvl="1" marL="914400" algn="ctr">
              <a:lnSpc>
                <a:spcPct val="125000"/>
              </a:lnSpc>
              <a:spcBef>
                <a:spcPts val="500"/>
              </a:spcBef>
              <a:spcAft>
                <a:spcPts val="0"/>
              </a:spcAft>
              <a:buClr>
                <a:schemeClr val="dk1"/>
              </a:buClr>
              <a:buSzPts val="1600"/>
              <a:buNone/>
              <a:defRPr sz="1600"/>
            </a:lvl2pPr>
            <a:lvl3pPr indent="-228600" lvl="2" marL="1371600" algn="ctr">
              <a:lnSpc>
                <a:spcPct val="125000"/>
              </a:lnSpc>
              <a:spcBef>
                <a:spcPts val="500"/>
              </a:spcBef>
              <a:spcAft>
                <a:spcPts val="0"/>
              </a:spcAft>
              <a:buClr>
                <a:schemeClr val="dk1"/>
              </a:buClr>
              <a:buSzPts val="1600"/>
              <a:buNone/>
              <a:defRPr sz="1600"/>
            </a:lvl3pPr>
            <a:lvl4pPr indent="-228600" lvl="3" marL="1828800" algn="ctr">
              <a:lnSpc>
                <a:spcPct val="125000"/>
              </a:lnSpc>
              <a:spcBef>
                <a:spcPts val="500"/>
              </a:spcBef>
              <a:spcAft>
                <a:spcPts val="0"/>
              </a:spcAft>
              <a:buClr>
                <a:schemeClr val="dk1"/>
              </a:buClr>
              <a:buSzPts val="1600"/>
              <a:buNone/>
              <a:defRPr sz="1600"/>
            </a:lvl4pPr>
            <a:lvl5pPr indent="-228600" lvl="4" marL="2286000" algn="ctr">
              <a:lnSpc>
                <a:spcPct val="125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27" name="Google Shape;327;p22"/>
          <p:cNvGrpSpPr/>
          <p:nvPr/>
        </p:nvGrpSpPr>
        <p:grpSpPr>
          <a:xfrm>
            <a:off x="-1000" y="0"/>
            <a:ext cx="1015984" cy="6858000"/>
            <a:chOff x="-1000" y="0"/>
            <a:chExt cx="1015984" cy="6858000"/>
          </a:xfrm>
        </p:grpSpPr>
        <p:sp>
          <p:nvSpPr>
            <p:cNvPr id="328" name="Google Shape;328;p22"/>
            <p:cNvSpPr/>
            <p:nvPr/>
          </p:nvSpPr>
          <p:spPr>
            <a:xfrm>
              <a:off x="0" y="4828032"/>
              <a:ext cx="1014984" cy="202996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29" name="Google Shape;329;p22"/>
            <p:cNvSpPr/>
            <p:nvPr/>
          </p:nvSpPr>
          <p:spPr>
            <a:xfrm>
              <a:off x="0" y="2833299"/>
              <a:ext cx="1014984" cy="20299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30" name="Google Shape;330;p22"/>
            <p:cNvSpPr/>
            <p:nvPr/>
          </p:nvSpPr>
          <p:spPr>
            <a:xfrm>
              <a:off x="0" y="0"/>
              <a:ext cx="1014984" cy="202996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331" name="Google Shape;331;p22"/>
            <p:cNvPicPr preferRelativeResize="0"/>
            <p:nvPr/>
          </p:nvPicPr>
          <p:blipFill rotWithShape="1">
            <a:blip r:embed="rId2">
              <a:alphaModFix/>
            </a:blip>
            <a:srcRect b="0" l="0" r="0" t="0"/>
            <a:stretch/>
          </p:blipFill>
          <p:spPr>
            <a:xfrm rot="5400000">
              <a:off x="-462818" y="552957"/>
              <a:ext cx="1828800" cy="905164"/>
            </a:xfrm>
            <a:prstGeom prst="rect">
              <a:avLst/>
            </a:prstGeom>
            <a:noFill/>
            <a:ln>
              <a:noFill/>
            </a:ln>
          </p:spPr>
        </p:pic>
        <p:sp>
          <p:nvSpPr>
            <p:cNvPr id="332" name="Google Shape;332;p22"/>
            <p:cNvSpPr/>
            <p:nvPr/>
          </p:nvSpPr>
          <p:spPr>
            <a:xfrm>
              <a:off x="0" y="2029863"/>
              <a:ext cx="1014984" cy="81295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33" name="Google Shape;333;p22"/>
            <p:cNvSpPr/>
            <p:nvPr/>
          </p:nvSpPr>
          <p:spPr>
            <a:xfrm rot="10800000">
              <a:off x="100582" y="2932749"/>
              <a:ext cx="914400" cy="1828800"/>
            </a:xfrm>
            <a:custGeom>
              <a:rect b="b" l="l" r="r" t="t"/>
              <a:pathLst>
                <a:path extrusionOk="0" h="1828800" w="915648">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334" name="Google Shape;334;p22"/>
            <p:cNvPicPr preferRelativeResize="0"/>
            <p:nvPr/>
          </p:nvPicPr>
          <p:blipFill rotWithShape="1">
            <a:blip r:embed="rId3">
              <a:alphaModFix/>
            </a:blip>
            <a:srcRect b="0" l="0" r="0" t="0"/>
            <a:stretch/>
          </p:blipFill>
          <p:spPr>
            <a:xfrm rot="5400000">
              <a:off x="-457200" y="5380762"/>
              <a:ext cx="1828800" cy="914400"/>
            </a:xfrm>
            <a:prstGeom prst="rect">
              <a:avLst/>
            </a:prstGeom>
            <a:noFill/>
            <a:ln>
              <a:noFill/>
            </a:ln>
          </p:spPr>
        </p:pic>
      </p:grpSp>
      <p:sp>
        <p:nvSpPr>
          <p:cNvPr id="335" name="Google Shape;335;p22"/>
          <p:cNvSpPr txBox="1"/>
          <p:nvPr>
            <p:ph idx="10" type="dt"/>
          </p:nvPr>
        </p:nvSpPr>
        <p:spPr>
          <a:xfrm>
            <a:off x="1554480"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6" name="Google Shape;336;p22"/>
          <p:cNvSpPr txBox="1"/>
          <p:nvPr>
            <p:ph idx="11" type="ftr"/>
          </p:nvPr>
        </p:nvSpPr>
        <p:spPr>
          <a:xfrm>
            <a:off x="5744527"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7" name="Google Shape;337;p22"/>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rgbClr val="3F3F3F"/>
                </a:solidFill>
                <a:latin typeface="Avenir"/>
                <a:ea typeface="Avenir"/>
                <a:cs typeface="Avenir"/>
                <a:sym typeface="Avenir"/>
              </a:defRPr>
            </a:lvl1pPr>
            <a:lvl2pPr indent="0" lvl="1" marL="0" algn="r">
              <a:spcBef>
                <a:spcPts val="0"/>
              </a:spcBef>
              <a:buNone/>
              <a:defRPr sz="1000">
                <a:solidFill>
                  <a:srgbClr val="3F3F3F"/>
                </a:solidFill>
                <a:latin typeface="Avenir"/>
                <a:ea typeface="Avenir"/>
                <a:cs typeface="Avenir"/>
                <a:sym typeface="Avenir"/>
              </a:defRPr>
            </a:lvl2pPr>
            <a:lvl3pPr indent="0" lvl="2" marL="0" algn="r">
              <a:spcBef>
                <a:spcPts val="0"/>
              </a:spcBef>
              <a:buNone/>
              <a:defRPr sz="1000">
                <a:solidFill>
                  <a:srgbClr val="3F3F3F"/>
                </a:solidFill>
                <a:latin typeface="Avenir"/>
                <a:ea typeface="Avenir"/>
                <a:cs typeface="Avenir"/>
                <a:sym typeface="Avenir"/>
              </a:defRPr>
            </a:lvl3pPr>
            <a:lvl4pPr indent="0" lvl="3" marL="0" algn="r">
              <a:spcBef>
                <a:spcPts val="0"/>
              </a:spcBef>
              <a:buNone/>
              <a:defRPr sz="1000">
                <a:solidFill>
                  <a:srgbClr val="3F3F3F"/>
                </a:solidFill>
                <a:latin typeface="Avenir"/>
                <a:ea typeface="Avenir"/>
                <a:cs typeface="Avenir"/>
                <a:sym typeface="Avenir"/>
              </a:defRPr>
            </a:lvl4pPr>
            <a:lvl5pPr indent="0" lvl="4" marL="0" algn="r">
              <a:spcBef>
                <a:spcPts val="0"/>
              </a:spcBef>
              <a:buNone/>
              <a:defRPr sz="1000">
                <a:solidFill>
                  <a:srgbClr val="3F3F3F"/>
                </a:solidFill>
                <a:latin typeface="Avenir"/>
                <a:ea typeface="Avenir"/>
                <a:cs typeface="Avenir"/>
                <a:sym typeface="Avenir"/>
              </a:defRPr>
            </a:lvl5pPr>
            <a:lvl6pPr indent="0" lvl="5" marL="0" algn="r">
              <a:spcBef>
                <a:spcPts val="0"/>
              </a:spcBef>
              <a:buNone/>
              <a:defRPr sz="1000">
                <a:solidFill>
                  <a:srgbClr val="3F3F3F"/>
                </a:solidFill>
                <a:latin typeface="Avenir"/>
                <a:ea typeface="Avenir"/>
                <a:cs typeface="Avenir"/>
                <a:sym typeface="Avenir"/>
              </a:defRPr>
            </a:lvl6pPr>
            <a:lvl7pPr indent="0" lvl="6" marL="0" algn="r">
              <a:spcBef>
                <a:spcPts val="0"/>
              </a:spcBef>
              <a:buNone/>
              <a:defRPr sz="1000">
                <a:solidFill>
                  <a:srgbClr val="3F3F3F"/>
                </a:solidFill>
                <a:latin typeface="Avenir"/>
                <a:ea typeface="Avenir"/>
                <a:cs typeface="Avenir"/>
                <a:sym typeface="Avenir"/>
              </a:defRPr>
            </a:lvl7pPr>
            <a:lvl8pPr indent="0" lvl="7" marL="0" algn="r">
              <a:spcBef>
                <a:spcPts val="0"/>
              </a:spcBef>
              <a:buNone/>
              <a:defRPr sz="1000">
                <a:solidFill>
                  <a:srgbClr val="3F3F3F"/>
                </a:solidFill>
                <a:latin typeface="Avenir"/>
                <a:ea typeface="Avenir"/>
                <a:cs typeface="Avenir"/>
                <a:sym typeface="Avenir"/>
              </a:defRPr>
            </a:lvl8pPr>
            <a:lvl9pPr indent="0" lvl="8" marL="0" algn="r">
              <a:spcBef>
                <a:spcPts val="0"/>
              </a:spcBef>
              <a:buNone/>
              <a:defRPr sz="1000">
                <a:solidFill>
                  <a:srgbClr val="3F3F3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Overview">
  <p:cSld name="Market Overview">
    <p:bg>
      <p:bgPr>
        <a:solidFill>
          <a:srgbClr val="BEBAC7"/>
        </a:solidFill>
      </p:bgPr>
    </p:bg>
    <p:spTree>
      <p:nvGrpSpPr>
        <p:cNvPr id="338" name="Shape 338"/>
        <p:cNvGrpSpPr/>
        <p:nvPr/>
      </p:nvGrpSpPr>
      <p:grpSpPr>
        <a:xfrm>
          <a:off x="0" y="0"/>
          <a:ext cx="0" cy="0"/>
          <a:chOff x="0" y="0"/>
          <a:chExt cx="0" cy="0"/>
        </a:xfrm>
      </p:grpSpPr>
      <p:sp>
        <p:nvSpPr>
          <p:cNvPr id="339" name="Google Shape;339;p23"/>
          <p:cNvSpPr txBox="1"/>
          <p:nvPr>
            <p:ph type="title"/>
          </p:nvPr>
        </p:nvSpPr>
        <p:spPr>
          <a:xfrm>
            <a:off x="3044952" y="898524"/>
            <a:ext cx="8232648" cy="13258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40" name="Google Shape;340;p23"/>
          <p:cNvGrpSpPr/>
          <p:nvPr/>
        </p:nvGrpSpPr>
        <p:grpSpPr>
          <a:xfrm>
            <a:off x="0" y="0"/>
            <a:ext cx="2160614" cy="6858000"/>
            <a:chOff x="0" y="0"/>
            <a:chExt cx="2160614" cy="6858000"/>
          </a:xfrm>
        </p:grpSpPr>
        <p:sp>
          <p:nvSpPr>
            <p:cNvPr id="341" name="Google Shape;341;p23"/>
            <p:cNvSpPr/>
            <p:nvPr/>
          </p:nvSpPr>
          <p:spPr>
            <a:xfrm>
              <a:off x="0" y="0"/>
              <a:ext cx="2029968" cy="202996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42" name="Google Shape;342;p23"/>
            <p:cNvSpPr/>
            <p:nvPr/>
          </p:nvSpPr>
          <p:spPr>
            <a:xfrm flipH="1">
              <a:off x="0" y="4828032"/>
              <a:ext cx="2032942" cy="2029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343" name="Google Shape;343;p23"/>
            <p:cNvPicPr preferRelativeResize="0"/>
            <p:nvPr/>
          </p:nvPicPr>
          <p:blipFill rotWithShape="1">
            <a:blip r:embed="rId2">
              <a:alphaModFix/>
            </a:blip>
            <a:srcRect b="0" l="0" r="0" t="0"/>
            <a:stretch/>
          </p:blipFill>
          <p:spPr>
            <a:xfrm rot="10800000">
              <a:off x="0" y="13172"/>
              <a:ext cx="2029968" cy="2029968"/>
            </a:xfrm>
            <a:prstGeom prst="rect">
              <a:avLst/>
            </a:prstGeom>
            <a:noFill/>
            <a:ln>
              <a:noFill/>
            </a:ln>
          </p:spPr>
        </p:pic>
        <p:pic>
          <p:nvPicPr>
            <p:cNvPr id="344" name="Google Shape;344;p23"/>
            <p:cNvPicPr preferRelativeResize="0"/>
            <p:nvPr/>
          </p:nvPicPr>
          <p:blipFill rotWithShape="1">
            <a:blip r:embed="rId3">
              <a:alphaModFix/>
            </a:blip>
            <a:srcRect b="0" l="0" r="0" t="0"/>
            <a:stretch/>
          </p:blipFill>
          <p:spPr>
            <a:xfrm>
              <a:off x="0" y="4828032"/>
              <a:ext cx="2029968" cy="2029968"/>
            </a:xfrm>
            <a:prstGeom prst="rect">
              <a:avLst/>
            </a:prstGeom>
            <a:noFill/>
            <a:ln>
              <a:noFill/>
            </a:ln>
          </p:spPr>
        </p:pic>
        <p:sp>
          <p:nvSpPr>
            <p:cNvPr id="345" name="Google Shape;345;p23"/>
            <p:cNvSpPr/>
            <p:nvPr/>
          </p:nvSpPr>
          <p:spPr>
            <a:xfrm flipH="1">
              <a:off x="0" y="1995685"/>
              <a:ext cx="2032942" cy="20299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46" name="Google Shape;346;p23"/>
            <p:cNvGrpSpPr/>
            <p:nvPr/>
          </p:nvGrpSpPr>
          <p:grpSpPr>
            <a:xfrm>
              <a:off x="56351" y="2064569"/>
              <a:ext cx="1920240" cy="1920240"/>
              <a:chOff x="5361924" y="7472790"/>
              <a:chExt cx="1828800" cy="1828800"/>
            </a:xfrm>
          </p:grpSpPr>
          <p:grpSp>
            <p:nvGrpSpPr>
              <p:cNvPr id="347" name="Google Shape;347;p23"/>
              <p:cNvGrpSpPr/>
              <p:nvPr/>
            </p:nvGrpSpPr>
            <p:grpSpPr>
              <a:xfrm>
                <a:off x="5361924" y="7472790"/>
                <a:ext cx="1828800" cy="1828800"/>
                <a:chOff x="5361924" y="7472790"/>
                <a:chExt cx="1828800" cy="1828800"/>
              </a:xfrm>
            </p:grpSpPr>
            <p:grpSp>
              <p:nvGrpSpPr>
                <p:cNvPr id="348" name="Google Shape;348;p23"/>
                <p:cNvGrpSpPr/>
                <p:nvPr/>
              </p:nvGrpSpPr>
              <p:grpSpPr>
                <a:xfrm>
                  <a:off x="5361924" y="7472790"/>
                  <a:ext cx="1828800" cy="1828800"/>
                  <a:chOff x="5388428" y="7173291"/>
                  <a:chExt cx="1828800" cy="1828800"/>
                </a:xfrm>
              </p:grpSpPr>
              <p:grpSp>
                <p:nvGrpSpPr>
                  <p:cNvPr id="349" name="Google Shape;349;p23"/>
                  <p:cNvGrpSpPr/>
                  <p:nvPr/>
                </p:nvGrpSpPr>
                <p:grpSpPr>
                  <a:xfrm>
                    <a:off x="5388428" y="7173291"/>
                    <a:ext cx="1828800" cy="1828800"/>
                    <a:chOff x="5388428" y="7173291"/>
                    <a:chExt cx="1828800" cy="1828800"/>
                  </a:xfrm>
                </p:grpSpPr>
                <p:grpSp>
                  <p:nvGrpSpPr>
                    <p:cNvPr id="350" name="Google Shape;350;p23"/>
                    <p:cNvGrpSpPr/>
                    <p:nvPr/>
                  </p:nvGrpSpPr>
                  <p:grpSpPr>
                    <a:xfrm>
                      <a:off x="5388428" y="7173291"/>
                      <a:ext cx="1828800" cy="1828800"/>
                      <a:chOff x="5579044" y="7049770"/>
                      <a:chExt cx="1828800" cy="1828800"/>
                    </a:xfrm>
                  </p:grpSpPr>
                  <p:grpSp>
                    <p:nvGrpSpPr>
                      <p:cNvPr id="351" name="Google Shape;351;p23"/>
                      <p:cNvGrpSpPr/>
                      <p:nvPr/>
                    </p:nvGrpSpPr>
                    <p:grpSpPr>
                      <a:xfrm>
                        <a:off x="5579044" y="7049770"/>
                        <a:ext cx="1828800" cy="1828800"/>
                        <a:chOff x="5579044" y="7049770"/>
                        <a:chExt cx="1828800" cy="1828800"/>
                      </a:xfrm>
                    </p:grpSpPr>
                    <p:grpSp>
                      <p:nvGrpSpPr>
                        <p:cNvPr id="352" name="Google Shape;352;p23"/>
                        <p:cNvGrpSpPr/>
                        <p:nvPr/>
                      </p:nvGrpSpPr>
                      <p:grpSpPr>
                        <a:xfrm>
                          <a:off x="5579044" y="7049770"/>
                          <a:ext cx="1828800" cy="1828800"/>
                          <a:chOff x="5579044" y="7049770"/>
                          <a:chExt cx="1828800" cy="1828800"/>
                        </a:xfrm>
                      </p:grpSpPr>
                      <p:grpSp>
                        <p:nvGrpSpPr>
                          <p:cNvPr id="353" name="Google Shape;353;p23"/>
                          <p:cNvGrpSpPr/>
                          <p:nvPr/>
                        </p:nvGrpSpPr>
                        <p:grpSpPr>
                          <a:xfrm>
                            <a:off x="5579044" y="7049770"/>
                            <a:ext cx="1828800" cy="1828800"/>
                            <a:chOff x="5579044" y="7049770"/>
                            <a:chExt cx="1828800" cy="1828800"/>
                          </a:xfrm>
                        </p:grpSpPr>
                        <p:sp>
                          <p:nvSpPr>
                            <p:cNvPr id="354" name="Google Shape;354;p23"/>
                            <p:cNvSpPr/>
                            <p:nvPr/>
                          </p:nvSpPr>
                          <p:spPr>
                            <a:xfrm>
                              <a:off x="5579044" y="7049770"/>
                              <a:ext cx="1828800" cy="18288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355" name="Google Shape;355;p23"/>
                            <p:cNvSpPr/>
                            <p:nvPr/>
                          </p:nvSpPr>
                          <p:spPr>
                            <a:xfrm>
                              <a:off x="5647624" y="7118350"/>
                              <a:ext cx="1691640" cy="16916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56" name="Google Shape;356;p23"/>
                          <p:cNvSpPr/>
                          <p:nvPr/>
                        </p:nvSpPr>
                        <p:spPr>
                          <a:xfrm>
                            <a:off x="5716204" y="7186930"/>
                            <a:ext cx="1554480" cy="15544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57" name="Google Shape;357;p23"/>
                        <p:cNvSpPr/>
                        <p:nvPr/>
                      </p:nvSpPr>
                      <p:spPr>
                        <a:xfrm>
                          <a:off x="5784784" y="7255510"/>
                          <a:ext cx="1417320" cy="141732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58" name="Google Shape;358;p23"/>
                      <p:cNvSpPr/>
                      <p:nvPr/>
                    </p:nvSpPr>
                    <p:spPr>
                      <a:xfrm>
                        <a:off x="5853364" y="7324090"/>
                        <a:ext cx="1280160" cy="128016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59" name="Google Shape;359;p23"/>
                    <p:cNvSpPr/>
                    <p:nvPr/>
                  </p:nvSpPr>
                  <p:spPr>
                    <a:xfrm>
                      <a:off x="5731328" y="7516191"/>
                      <a:ext cx="1143000" cy="11430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60" name="Google Shape;360;p23"/>
                  <p:cNvSpPr/>
                  <p:nvPr/>
                </p:nvSpPr>
                <p:spPr>
                  <a:xfrm>
                    <a:off x="5799908" y="7584771"/>
                    <a:ext cx="1005840" cy="10058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61" name="Google Shape;361;p23"/>
                <p:cNvSpPr/>
                <p:nvPr/>
              </p:nvSpPr>
              <p:spPr>
                <a:xfrm>
                  <a:off x="5841984" y="7952850"/>
                  <a:ext cx="868680" cy="8686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362" name="Google Shape;362;p23"/>
                <p:cNvSpPr/>
                <p:nvPr/>
              </p:nvSpPr>
              <p:spPr>
                <a:xfrm>
                  <a:off x="5910564" y="8021430"/>
                  <a:ext cx="731520" cy="73152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363" name="Google Shape;363;p23"/>
                <p:cNvSpPr/>
                <p:nvPr/>
              </p:nvSpPr>
              <p:spPr>
                <a:xfrm>
                  <a:off x="5979144" y="8090010"/>
                  <a:ext cx="594360" cy="59436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364" name="Google Shape;364;p23"/>
                <p:cNvSpPr/>
                <p:nvPr/>
              </p:nvSpPr>
              <p:spPr>
                <a:xfrm>
                  <a:off x="6047724" y="8158590"/>
                  <a:ext cx="457200" cy="45720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sp>
              <p:nvSpPr>
                <p:cNvPr id="365" name="Google Shape;365;p23"/>
                <p:cNvSpPr/>
                <p:nvPr/>
              </p:nvSpPr>
              <p:spPr>
                <a:xfrm>
                  <a:off x="6116304" y="8227170"/>
                  <a:ext cx="320040" cy="32004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66" name="Google Shape;366;p23"/>
              <p:cNvSpPr/>
              <p:nvPr/>
            </p:nvSpPr>
            <p:spPr>
              <a:xfrm>
                <a:off x="6184884" y="8295750"/>
                <a:ext cx="182880" cy="182880"/>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67" name="Google Shape;367;p23"/>
            <p:cNvSpPr/>
            <p:nvPr/>
          </p:nvSpPr>
          <p:spPr>
            <a:xfrm>
              <a:off x="0" y="4022308"/>
              <a:ext cx="2033751" cy="805723"/>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68" name="Google Shape;368;p23"/>
            <p:cNvSpPr/>
            <p:nvPr/>
          </p:nvSpPr>
          <p:spPr>
            <a:xfrm>
              <a:off x="0" y="2065206"/>
              <a:ext cx="1014984" cy="1920240"/>
            </a:xfrm>
            <a:custGeom>
              <a:rect b="b" l="l" r="r" t="t"/>
              <a:pathLst>
                <a:path extrusionOk="0" h="1828800" w="915648">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cxnSp>
          <p:nvCxnSpPr>
            <p:cNvPr id="369" name="Google Shape;369;p23"/>
            <p:cNvCxnSpPr>
              <a:endCxn id="370" idx="6"/>
            </p:cNvCxnSpPr>
            <p:nvPr/>
          </p:nvCxnSpPr>
          <p:spPr>
            <a:xfrm>
              <a:off x="14" y="2008397"/>
              <a:ext cx="2160600" cy="0"/>
            </a:xfrm>
            <a:prstGeom prst="straightConnector1">
              <a:avLst/>
            </a:prstGeom>
            <a:noFill/>
            <a:ln cap="flat" cmpd="sng" w="38100">
              <a:solidFill>
                <a:schemeClr val="dk2"/>
              </a:solidFill>
              <a:prstDash val="solid"/>
              <a:miter lim="800000"/>
              <a:headEnd len="sm" w="sm" type="none"/>
              <a:tailEnd len="sm" w="sm" type="none"/>
            </a:ln>
          </p:spPr>
        </p:cxnSp>
        <p:sp>
          <p:nvSpPr>
            <p:cNvPr id="370" name="Google Shape;370;p23"/>
            <p:cNvSpPr/>
            <p:nvPr/>
          </p:nvSpPr>
          <p:spPr>
            <a:xfrm>
              <a:off x="1886294" y="1871237"/>
              <a:ext cx="274320" cy="27432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371" name="Google Shape;371;p23"/>
          <p:cNvSpPr txBox="1"/>
          <p:nvPr>
            <p:ph idx="1" type="body"/>
          </p:nvPr>
        </p:nvSpPr>
        <p:spPr>
          <a:xfrm>
            <a:off x="3044952" y="2423160"/>
            <a:ext cx="2468880" cy="4572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2" name="Google Shape;372;p23"/>
          <p:cNvSpPr txBox="1"/>
          <p:nvPr>
            <p:ph idx="2" type="body"/>
          </p:nvPr>
        </p:nvSpPr>
        <p:spPr>
          <a:xfrm>
            <a:off x="3048000" y="2889504"/>
            <a:ext cx="2468880" cy="2743200"/>
          </a:xfrm>
          <a:prstGeom prst="rect">
            <a:avLst/>
          </a:prstGeom>
          <a:noFill/>
          <a:ln>
            <a:noFill/>
          </a:ln>
        </p:spPr>
        <p:txBody>
          <a:bodyPr anchorCtr="0" anchor="t" bIns="45700" lIns="91425" spcFirstLastPara="1" rIns="91425" wrap="square" tIns="45700">
            <a:noAutofit/>
          </a:bodyPr>
          <a:lstStyle>
            <a:lvl1pPr indent="-330200" lvl="0" marL="457200" algn="l">
              <a:lnSpc>
                <a:spcPct val="162500"/>
              </a:lnSpc>
              <a:spcBef>
                <a:spcPts val="0"/>
              </a:spcBef>
              <a:spcAft>
                <a:spcPts val="0"/>
              </a:spcAft>
              <a:buClr>
                <a:schemeClr val="dk1"/>
              </a:buClr>
              <a:buSzPts val="1600"/>
              <a:buFont typeface="Arial"/>
              <a:buChar char="•"/>
              <a:defRPr sz="1600"/>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3" name="Google Shape;373;p23"/>
          <p:cNvSpPr txBox="1"/>
          <p:nvPr>
            <p:ph idx="3" type="body"/>
          </p:nvPr>
        </p:nvSpPr>
        <p:spPr>
          <a:xfrm>
            <a:off x="5926836" y="2423160"/>
            <a:ext cx="2468880" cy="4572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4" name="Google Shape;374;p23"/>
          <p:cNvSpPr txBox="1"/>
          <p:nvPr>
            <p:ph idx="4" type="body"/>
          </p:nvPr>
        </p:nvSpPr>
        <p:spPr>
          <a:xfrm>
            <a:off x="5926836" y="2889504"/>
            <a:ext cx="2468880" cy="2743200"/>
          </a:xfrm>
          <a:prstGeom prst="rect">
            <a:avLst/>
          </a:prstGeom>
          <a:noFill/>
          <a:ln>
            <a:noFill/>
          </a:ln>
        </p:spPr>
        <p:txBody>
          <a:bodyPr anchorCtr="0" anchor="t" bIns="45700" lIns="91425" spcFirstLastPara="1" rIns="91425" wrap="square" tIns="45700">
            <a:noAutofit/>
          </a:bodyPr>
          <a:lstStyle>
            <a:lvl1pPr indent="-330200" lvl="0" marL="457200" algn="l">
              <a:lnSpc>
                <a:spcPct val="162500"/>
              </a:lnSpc>
              <a:spcBef>
                <a:spcPts val="0"/>
              </a:spcBef>
              <a:spcAft>
                <a:spcPts val="0"/>
              </a:spcAft>
              <a:buClr>
                <a:schemeClr val="dk1"/>
              </a:buClr>
              <a:buSzPts val="1600"/>
              <a:buFont typeface="Arial"/>
              <a:buChar char="•"/>
              <a:defRPr sz="1600"/>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5" name="Google Shape;375;p23"/>
          <p:cNvSpPr txBox="1"/>
          <p:nvPr>
            <p:ph idx="5" type="body"/>
          </p:nvPr>
        </p:nvSpPr>
        <p:spPr>
          <a:xfrm>
            <a:off x="8808720" y="2423160"/>
            <a:ext cx="2468880" cy="4572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2000"/>
              <a:buNone/>
              <a:defRPr b="1" sz="2000" cap="none">
                <a:solidFill>
                  <a:schemeClr val="accent3"/>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6" name="Google Shape;376;p23"/>
          <p:cNvSpPr txBox="1"/>
          <p:nvPr>
            <p:ph idx="6" type="body"/>
          </p:nvPr>
        </p:nvSpPr>
        <p:spPr>
          <a:xfrm>
            <a:off x="8808720" y="2889504"/>
            <a:ext cx="2468880" cy="2743200"/>
          </a:xfrm>
          <a:prstGeom prst="rect">
            <a:avLst/>
          </a:prstGeom>
          <a:noFill/>
          <a:ln>
            <a:noFill/>
          </a:ln>
        </p:spPr>
        <p:txBody>
          <a:bodyPr anchorCtr="0" anchor="t" bIns="45700" lIns="91425" spcFirstLastPara="1" rIns="91425" wrap="square" tIns="45700">
            <a:noAutofit/>
          </a:bodyPr>
          <a:lstStyle>
            <a:lvl1pPr indent="-330200" lvl="0" marL="457200" algn="l">
              <a:lnSpc>
                <a:spcPct val="162500"/>
              </a:lnSpc>
              <a:spcBef>
                <a:spcPts val="0"/>
              </a:spcBef>
              <a:spcAft>
                <a:spcPts val="0"/>
              </a:spcAft>
              <a:buClr>
                <a:schemeClr val="dk1"/>
              </a:buClr>
              <a:buSzPts val="1600"/>
              <a:buFont typeface="Arial"/>
              <a:buChar char="•"/>
              <a:defRPr sz="1600"/>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7" name="Google Shape;377;p23"/>
          <p:cNvSpPr txBox="1"/>
          <p:nvPr>
            <p:ph idx="10" type="dt"/>
          </p:nvPr>
        </p:nvSpPr>
        <p:spPr>
          <a:xfrm>
            <a:off x="3044952"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8" name="Google Shape;378;p23"/>
          <p:cNvSpPr txBox="1"/>
          <p:nvPr>
            <p:ph idx="11" type="ftr"/>
          </p:nvPr>
        </p:nvSpPr>
        <p:spPr>
          <a:xfrm>
            <a:off x="6489763"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9" name="Google Shape;379;p23"/>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rgbClr val="3F3F3F"/>
                </a:solidFill>
                <a:latin typeface="Avenir"/>
                <a:ea typeface="Avenir"/>
                <a:cs typeface="Avenir"/>
                <a:sym typeface="Avenir"/>
              </a:defRPr>
            </a:lvl1pPr>
            <a:lvl2pPr indent="0" lvl="1" marL="0" algn="r">
              <a:spcBef>
                <a:spcPts val="0"/>
              </a:spcBef>
              <a:buNone/>
              <a:defRPr sz="1000">
                <a:solidFill>
                  <a:srgbClr val="3F3F3F"/>
                </a:solidFill>
                <a:latin typeface="Avenir"/>
                <a:ea typeface="Avenir"/>
                <a:cs typeface="Avenir"/>
                <a:sym typeface="Avenir"/>
              </a:defRPr>
            </a:lvl2pPr>
            <a:lvl3pPr indent="0" lvl="2" marL="0" algn="r">
              <a:spcBef>
                <a:spcPts val="0"/>
              </a:spcBef>
              <a:buNone/>
              <a:defRPr sz="1000">
                <a:solidFill>
                  <a:srgbClr val="3F3F3F"/>
                </a:solidFill>
                <a:latin typeface="Avenir"/>
                <a:ea typeface="Avenir"/>
                <a:cs typeface="Avenir"/>
                <a:sym typeface="Avenir"/>
              </a:defRPr>
            </a:lvl3pPr>
            <a:lvl4pPr indent="0" lvl="3" marL="0" algn="r">
              <a:spcBef>
                <a:spcPts val="0"/>
              </a:spcBef>
              <a:buNone/>
              <a:defRPr sz="1000">
                <a:solidFill>
                  <a:srgbClr val="3F3F3F"/>
                </a:solidFill>
                <a:latin typeface="Avenir"/>
                <a:ea typeface="Avenir"/>
                <a:cs typeface="Avenir"/>
                <a:sym typeface="Avenir"/>
              </a:defRPr>
            </a:lvl4pPr>
            <a:lvl5pPr indent="0" lvl="4" marL="0" algn="r">
              <a:spcBef>
                <a:spcPts val="0"/>
              </a:spcBef>
              <a:buNone/>
              <a:defRPr sz="1000">
                <a:solidFill>
                  <a:srgbClr val="3F3F3F"/>
                </a:solidFill>
                <a:latin typeface="Avenir"/>
                <a:ea typeface="Avenir"/>
                <a:cs typeface="Avenir"/>
                <a:sym typeface="Avenir"/>
              </a:defRPr>
            </a:lvl5pPr>
            <a:lvl6pPr indent="0" lvl="5" marL="0" algn="r">
              <a:spcBef>
                <a:spcPts val="0"/>
              </a:spcBef>
              <a:buNone/>
              <a:defRPr sz="1000">
                <a:solidFill>
                  <a:srgbClr val="3F3F3F"/>
                </a:solidFill>
                <a:latin typeface="Avenir"/>
                <a:ea typeface="Avenir"/>
                <a:cs typeface="Avenir"/>
                <a:sym typeface="Avenir"/>
              </a:defRPr>
            </a:lvl6pPr>
            <a:lvl7pPr indent="0" lvl="6" marL="0" algn="r">
              <a:spcBef>
                <a:spcPts val="0"/>
              </a:spcBef>
              <a:buNone/>
              <a:defRPr sz="1000">
                <a:solidFill>
                  <a:srgbClr val="3F3F3F"/>
                </a:solidFill>
                <a:latin typeface="Avenir"/>
                <a:ea typeface="Avenir"/>
                <a:cs typeface="Avenir"/>
                <a:sym typeface="Avenir"/>
              </a:defRPr>
            </a:lvl7pPr>
            <a:lvl8pPr indent="0" lvl="7" marL="0" algn="r">
              <a:spcBef>
                <a:spcPts val="0"/>
              </a:spcBef>
              <a:buNone/>
              <a:defRPr sz="1000">
                <a:solidFill>
                  <a:srgbClr val="3F3F3F"/>
                </a:solidFill>
                <a:latin typeface="Avenir"/>
                <a:ea typeface="Avenir"/>
                <a:cs typeface="Avenir"/>
                <a:sym typeface="Avenir"/>
              </a:defRPr>
            </a:lvl8pPr>
            <a:lvl9pPr indent="0" lvl="8" marL="0" algn="r">
              <a:spcBef>
                <a:spcPts val="0"/>
              </a:spcBef>
              <a:buNone/>
              <a:defRPr sz="1000">
                <a:solidFill>
                  <a:srgbClr val="3F3F3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52">
          <p15:clr>
            <a:srgbClr val="FBAE40"/>
          </p15:clr>
        </p15:guide>
        <p15:guide id="2" pos="7104">
          <p15:clr>
            <a:srgbClr val="FBAE40"/>
          </p15:clr>
        </p15:guide>
        <p15:guide id="3" pos="73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rgbClr val="BEBAC7"/>
        </a:solidFill>
      </p:bgPr>
    </p:bg>
    <p:spTree>
      <p:nvGrpSpPr>
        <p:cNvPr id="380" name="Shape 380"/>
        <p:cNvGrpSpPr/>
        <p:nvPr/>
      </p:nvGrpSpPr>
      <p:grpSpPr>
        <a:xfrm>
          <a:off x="0" y="0"/>
          <a:ext cx="0" cy="0"/>
          <a:chOff x="0" y="0"/>
          <a:chExt cx="0" cy="0"/>
        </a:xfrm>
      </p:grpSpPr>
      <p:sp>
        <p:nvSpPr>
          <p:cNvPr id="381" name="Google Shape;381;p24"/>
          <p:cNvSpPr txBox="1"/>
          <p:nvPr>
            <p:ph type="title"/>
          </p:nvPr>
        </p:nvSpPr>
        <p:spPr>
          <a:xfrm>
            <a:off x="4937760" y="898525"/>
            <a:ext cx="6400800" cy="13258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2" name="Google Shape;382;p24"/>
          <p:cNvSpPr txBox="1"/>
          <p:nvPr>
            <p:ph idx="1" type="body"/>
          </p:nvPr>
        </p:nvSpPr>
        <p:spPr>
          <a:xfrm>
            <a:off x="4937760" y="2254670"/>
            <a:ext cx="6400800" cy="4114800"/>
          </a:xfrm>
          <a:prstGeom prst="rect">
            <a:avLst/>
          </a:prstGeom>
          <a:noFill/>
          <a:ln>
            <a:noFill/>
          </a:ln>
        </p:spPr>
        <p:txBody>
          <a:bodyPr anchorCtr="0" anchor="t" bIns="45700" lIns="91425" spcFirstLastPara="1" rIns="91425" wrap="square" tIns="45700">
            <a:normAutofit/>
          </a:bodyPr>
          <a:lstStyle>
            <a:lvl1pPr indent="-228600" lvl="0" marL="457200" algn="l">
              <a:lnSpc>
                <a:spcPct val="155555"/>
              </a:lnSpc>
              <a:spcBef>
                <a:spcPts val="0"/>
              </a:spcBef>
              <a:spcAft>
                <a:spcPts val="0"/>
              </a:spcAft>
              <a:buClr>
                <a:schemeClr val="dk1"/>
              </a:buClr>
              <a:buSzPts val="1800"/>
              <a:buNone/>
              <a:defRPr sz="18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83" name="Google Shape;383;p24"/>
          <p:cNvPicPr preferRelativeResize="0"/>
          <p:nvPr/>
        </p:nvPicPr>
        <p:blipFill rotWithShape="1">
          <a:blip r:embed="rId2">
            <a:alphaModFix/>
          </a:blip>
          <a:srcRect b="0" l="0" r="0" t="0"/>
          <a:stretch/>
        </p:blipFill>
        <p:spPr>
          <a:xfrm rot="8097646">
            <a:off x="1569916" y="-983359"/>
            <a:ext cx="2029968" cy="2029968"/>
          </a:xfrm>
          <a:prstGeom prst="rect">
            <a:avLst/>
          </a:prstGeom>
          <a:noFill/>
          <a:ln>
            <a:noFill/>
          </a:ln>
        </p:spPr>
      </p:pic>
      <p:sp>
        <p:nvSpPr>
          <p:cNvPr id="384" name="Google Shape;384;p24"/>
          <p:cNvSpPr/>
          <p:nvPr/>
        </p:nvSpPr>
        <p:spPr>
          <a:xfrm rot="-8091810">
            <a:off x="141725" y="458228"/>
            <a:ext cx="2029968" cy="2029968"/>
          </a:xfrm>
          <a:custGeom>
            <a:rect b="b" l="l" r="r" t="t"/>
            <a:pathLst>
              <a:path extrusionOk="0" h="2029968" w="2029968">
                <a:moveTo>
                  <a:pt x="0" y="0"/>
                </a:moveTo>
                <a:lnTo>
                  <a:pt x="2029968" y="2029968"/>
                </a:lnTo>
                <a:lnTo>
                  <a:pt x="0" y="20299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385" name="Google Shape;385;p24"/>
          <p:cNvPicPr preferRelativeResize="0"/>
          <p:nvPr/>
        </p:nvPicPr>
        <p:blipFill rotWithShape="1">
          <a:blip r:embed="rId3">
            <a:alphaModFix/>
          </a:blip>
          <a:srcRect b="0" l="0" r="0" t="0"/>
          <a:stretch/>
        </p:blipFill>
        <p:spPr>
          <a:xfrm rot="-2697467">
            <a:off x="1574706" y="1900474"/>
            <a:ext cx="2029968" cy="2029968"/>
          </a:xfrm>
          <a:prstGeom prst="rect">
            <a:avLst/>
          </a:prstGeom>
          <a:noFill/>
          <a:ln>
            <a:noFill/>
          </a:ln>
        </p:spPr>
      </p:pic>
      <p:sp>
        <p:nvSpPr>
          <p:cNvPr id="386" name="Google Shape;386;p24"/>
          <p:cNvSpPr/>
          <p:nvPr/>
        </p:nvSpPr>
        <p:spPr>
          <a:xfrm rot="-2700000">
            <a:off x="1580257" y="1923515"/>
            <a:ext cx="2029968" cy="2029968"/>
          </a:xfrm>
          <a:custGeom>
            <a:rect b="b" l="l" r="r" t="t"/>
            <a:pathLst>
              <a:path extrusionOk="0" h="2029968" w="2029968">
                <a:moveTo>
                  <a:pt x="0" y="0"/>
                </a:moveTo>
                <a:lnTo>
                  <a:pt x="2029968" y="2029968"/>
                </a:lnTo>
                <a:lnTo>
                  <a:pt x="0" y="20299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387" name="Google Shape;387;p24"/>
          <p:cNvPicPr preferRelativeResize="0"/>
          <p:nvPr/>
        </p:nvPicPr>
        <p:blipFill rotWithShape="1">
          <a:blip r:embed="rId2">
            <a:alphaModFix/>
          </a:blip>
          <a:srcRect b="0" l="0" r="0" t="0"/>
          <a:stretch/>
        </p:blipFill>
        <p:spPr>
          <a:xfrm rot="2708786">
            <a:off x="145529" y="3355869"/>
            <a:ext cx="2029968" cy="2029968"/>
          </a:xfrm>
          <a:prstGeom prst="rect">
            <a:avLst/>
          </a:prstGeom>
          <a:noFill/>
          <a:ln>
            <a:noFill/>
          </a:ln>
        </p:spPr>
      </p:pic>
      <p:pic>
        <p:nvPicPr>
          <p:cNvPr id="388" name="Google Shape;388;p24"/>
          <p:cNvPicPr preferRelativeResize="0"/>
          <p:nvPr/>
        </p:nvPicPr>
        <p:blipFill rotWithShape="1">
          <a:blip r:embed="rId4">
            <a:alphaModFix/>
          </a:blip>
          <a:srcRect b="0" l="0" r="0" t="0"/>
          <a:stretch/>
        </p:blipFill>
        <p:spPr>
          <a:xfrm rot="-8110773">
            <a:off x="3019001" y="3357927"/>
            <a:ext cx="2029968" cy="2029968"/>
          </a:xfrm>
          <a:prstGeom prst="rect">
            <a:avLst/>
          </a:prstGeom>
          <a:noFill/>
          <a:ln>
            <a:noFill/>
          </a:ln>
        </p:spPr>
      </p:pic>
      <p:grpSp>
        <p:nvGrpSpPr>
          <p:cNvPr id="389" name="Google Shape;389;p24"/>
          <p:cNvGrpSpPr/>
          <p:nvPr/>
        </p:nvGrpSpPr>
        <p:grpSpPr>
          <a:xfrm>
            <a:off x="1159403" y="5806395"/>
            <a:ext cx="2870810" cy="1000774"/>
            <a:chOff x="-13699" y="5839164"/>
            <a:chExt cx="2862790" cy="1000774"/>
          </a:xfrm>
        </p:grpSpPr>
        <p:sp>
          <p:nvSpPr>
            <p:cNvPr id="390" name="Google Shape;390;p24"/>
            <p:cNvSpPr/>
            <p:nvPr/>
          </p:nvSpPr>
          <p:spPr>
            <a:xfrm>
              <a:off x="-13699" y="5839164"/>
              <a:ext cx="2862790" cy="28868"/>
            </a:xfrm>
            <a:custGeom>
              <a:rect b="b" l="l" r="r" t="t"/>
              <a:pathLst>
                <a:path extrusionOk="0" h="28868" w="2862790">
                  <a:moveTo>
                    <a:pt x="0" y="0"/>
                  </a:moveTo>
                  <a:lnTo>
                    <a:pt x="2862790" y="0"/>
                  </a:lnTo>
                  <a:lnTo>
                    <a:pt x="2833921"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91" name="Google Shape;391;p24"/>
            <p:cNvSpPr/>
            <p:nvPr/>
          </p:nvSpPr>
          <p:spPr>
            <a:xfrm>
              <a:off x="47246" y="5900109"/>
              <a:ext cx="2740900" cy="28868"/>
            </a:xfrm>
            <a:custGeom>
              <a:rect b="b" l="l" r="r" t="t"/>
              <a:pathLst>
                <a:path extrusionOk="0" h="28868" w="2740900">
                  <a:moveTo>
                    <a:pt x="0" y="0"/>
                  </a:moveTo>
                  <a:lnTo>
                    <a:pt x="2740900" y="0"/>
                  </a:lnTo>
                  <a:lnTo>
                    <a:pt x="2712032"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92" name="Google Shape;392;p24"/>
            <p:cNvSpPr/>
            <p:nvPr/>
          </p:nvSpPr>
          <p:spPr>
            <a:xfrm>
              <a:off x="108992" y="5960251"/>
              <a:ext cx="2619012" cy="29671"/>
            </a:xfrm>
            <a:custGeom>
              <a:rect b="b" l="l" r="r" t="t"/>
              <a:pathLst>
                <a:path extrusionOk="0" h="29671" w="2619012">
                  <a:moveTo>
                    <a:pt x="0" y="0"/>
                  </a:moveTo>
                  <a:lnTo>
                    <a:pt x="2619012" y="0"/>
                  </a:lnTo>
                  <a:lnTo>
                    <a:pt x="2590143" y="28868"/>
                  </a:lnTo>
                  <a:lnTo>
                    <a:pt x="28067" y="29671"/>
                  </a:lnTo>
                  <a:lnTo>
                    <a:pt x="28869"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93" name="Google Shape;393;p24"/>
            <p:cNvSpPr/>
            <p:nvPr/>
          </p:nvSpPr>
          <p:spPr>
            <a:xfrm>
              <a:off x="169937" y="6021196"/>
              <a:ext cx="2497122" cy="29670"/>
            </a:xfrm>
            <a:custGeom>
              <a:rect b="b" l="l" r="r" t="t"/>
              <a:pathLst>
                <a:path extrusionOk="0" h="29670" w="2497122">
                  <a:moveTo>
                    <a:pt x="0" y="0"/>
                  </a:moveTo>
                  <a:lnTo>
                    <a:pt x="2497122" y="0"/>
                  </a:lnTo>
                  <a:lnTo>
                    <a:pt x="2468254" y="28868"/>
                  </a:lnTo>
                  <a:lnTo>
                    <a:pt x="28066" y="29670"/>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94" name="Google Shape;394;p24"/>
            <p:cNvSpPr/>
            <p:nvPr/>
          </p:nvSpPr>
          <p:spPr>
            <a:xfrm>
              <a:off x="229279" y="6082140"/>
              <a:ext cx="2376837" cy="28869"/>
            </a:xfrm>
            <a:custGeom>
              <a:rect b="b" l="l" r="r" t="t"/>
              <a:pathLst>
                <a:path extrusionOk="0" h="28869" w="2376837">
                  <a:moveTo>
                    <a:pt x="0" y="0"/>
                  </a:moveTo>
                  <a:lnTo>
                    <a:pt x="2376837" y="0"/>
                  </a:lnTo>
                  <a:lnTo>
                    <a:pt x="2347968" y="28868"/>
                  </a:lnTo>
                  <a:lnTo>
                    <a:pt x="28868"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95" name="Google Shape;395;p24"/>
            <p:cNvSpPr/>
            <p:nvPr/>
          </p:nvSpPr>
          <p:spPr>
            <a:xfrm>
              <a:off x="290222" y="6143085"/>
              <a:ext cx="2254948" cy="28868"/>
            </a:xfrm>
            <a:custGeom>
              <a:rect b="b" l="l" r="r" t="t"/>
              <a:pathLst>
                <a:path extrusionOk="0" h="28868" w="2254948">
                  <a:moveTo>
                    <a:pt x="0" y="0"/>
                  </a:moveTo>
                  <a:lnTo>
                    <a:pt x="2254948" y="0"/>
                  </a:lnTo>
                  <a:lnTo>
                    <a:pt x="2226080"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96" name="Google Shape;396;p24"/>
            <p:cNvSpPr/>
            <p:nvPr/>
          </p:nvSpPr>
          <p:spPr>
            <a:xfrm>
              <a:off x="351970" y="6203227"/>
              <a:ext cx="2133059" cy="29671"/>
            </a:xfrm>
            <a:custGeom>
              <a:rect b="b" l="l" r="r" t="t"/>
              <a:pathLst>
                <a:path extrusionOk="0" h="29671" w="2133059">
                  <a:moveTo>
                    <a:pt x="2133059" y="0"/>
                  </a:moveTo>
                  <a:lnTo>
                    <a:pt x="2104190" y="28869"/>
                  </a:lnTo>
                  <a:lnTo>
                    <a:pt x="28066" y="29671"/>
                  </a:lnTo>
                  <a:lnTo>
                    <a:pt x="28868" y="28869"/>
                  </a:lnTo>
                  <a:lnTo>
                    <a:pt x="0" y="1"/>
                  </a:lnTo>
                  <a:lnTo>
                    <a:pt x="2133059"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97" name="Google Shape;397;p24"/>
            <p:cNvSpPr/>
            <p:nvPr/>
          </p:nvSpPr>
          <p:spPr>
            <a:xfrm>
              <a:off x="411310" y="6264172"/>
              <a:ext cx="2012774" cy="28868"/>
            </a:xfrm>
            <a:custGeom>
              <a:rect b="b" l="l" r="r" t="t"/>
              <a:pathLst>
                <a:path extrusionOk="0" h="28868" w="2012774">
                  <a:moveTo>
                    <a:pt x="0" y="0"/>
                  </a:moveTo>
                  <a:lnTo>
                    <a:pt x="2012774" y="0"/>
                  </a:lnTo>
                  <a:lnTo>
                    <a:pt x="1983905"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98" name="Google Shape;398;p24"/>
            <p:cNvSpPr/>
            <p:nvPr/>
          </p:nvSpPr>
          <p:spPr>
            <a:xfrm>
              <a:off x="472255" y="6325117"/>
              <a:ext cx="1890884" cy="28868"/>
            </a:xfrm>
            <a:custGeom>
              <a:rect b="b" l="l" r="r" t="t"/>
              <a:pathLst>
                <a:path extrusionOk="0" h="28868" w="1890884">
                  <a:moveTo>
                    <a:pt x="0" y="0"/>
                  </a:moveTo>
                  <a:lnTo>
                    <a:pt x="1890884" y="0"/>
                  </a:lnTo>
                  <a:lnTo>
                    <a:pt x="1862016"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99" name="Google Shape;399;p24"/>
            <p:cNvSpPr/>
            <p:nvPr/>
          </p:nvSpPr>
          <p:spPr>
            <a:xfrm>
              <a:off x="533199" y="6386061"/>
              <a:ext cx="1768996" cy="28869"/>
            </a:xfrm>
            <a:custGeom>
              <a:rect b="b" l="l" r="r" t="t"/>
              <a:pathLst>
                <a:path extrusionOk="0" h="28869" w="1768996">
                  <a:moveTo>
                    <a:pt x="0" y="0"/>
                  </a:moveTo>
                  <a:lnTo>
                    <a:pt x="1768996" y="0"/>
                  </a:lnTo>
                  <a:lnTo>
                    <a:pt x="1740128" y="28868"/>
                  </a:lnTo>
                  <a:lnTo>
                    <a:pt x="28869"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00" name="Google Shape;400;p24"/>
            <p:cNvSpPr/>
            <p:nvPr/>
          </p:nvSpPr>
          <p:spPr>
            <a:xfrm>
              <a:off x="594946" y="6446204"/>
              <a:ext cx="1647106" cy="29670"/>
            </a:xfrm>
            <a:custGeom>
              <a:rect b="b" l="l" r="r" t="t"/>
              <a:pathLst>
                <a:path extrusionOk="0" h="29670" w="1647106">
                  <a:moveTo>
                    <a:pt x="0" y="0"/>
                  </a:moveTo>
                  <a:lnTo>
                    <a:pt x="1647106" y="0"/>
                  </a:lnTo>
                  <a:lnTo>
                    <a:pt x="1618238" y="28868"/>
                  </a:lnTo>
                  <a:lnTo>
                    <a:pt x="28066" y="29670"/>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01" name="Google Shape;401;p24"/>
            <p:cNvSpPr/>
            <p:nvPr/>
          </p:nvSpPr>
          <p:spPr>
            <a:xfrm>
              <a:off x="654287" y="6507148"/>
              <a:ext cx="1526821" cy="28869"/>
            </a:xfrm>
            <a:custGeom>
              <a:rect b="b" l="l" r="r" t="t"/>
              <a:pathLst>
                <a:path extrusionOk="0" h="28869" w="1526821">
                  <a:moveTo>
                    <a:pt x="0" y="0"/>
                  </a:moveTo>
                  <a:lnTo>
                    <a:pt x="1526821" y="0"/>
                  </a:lnTo>
                  <a:lnTo>
                    <a:pt x="1497952" y="28868"/>
                  </a:lnTo>
                  <a:lnTo>
                    <a:pt x="28868"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02" name="Google Shape;402;p24"/>
            <p:cNvSpPr/>
            <p:nvPr/>
          </p:nvSpPr>
          <p:spPr>
            <a:xfrm>
              <a:off x="715231" y="6568093"/>
              <a:ext cx="1404932" cy="28868"/>
            </a:xfrm>
            <a:custGeom>
              <a:rect b="b" l="l" r="r" t="t"/>
              <a:pathLst>
                <a:path extrusionOk="0" h="28868" w="1404932">
                  <a:moveTo>
                    <a:pt x="0" y="0"/>
                  </a:moveTo>
                  <a:lnTo>
                    <a:pt x="1404932" y="0"/>
                  </a:lnTo>
                  <a:lnTo>
                    <a:pt x="1376064" y="28868"/>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03" name="Google Shape;403;p24"/>
            <p:cNvSpPr/>
            <p:nvPr/>
          </p:nvSpPr>
          <p:spPr>
            <a:xfrm>
              <a:off x="776977" y="6628235"/>
              <a:ext cx="1283044" cy="29671"/>
            </a:xfrm>
            <a:custGeom>
              <a:rect b="b" l="l" r="r" t="t"/>
              <a:pathLst>
                <a:path extrusionOk="0" h="29671" w="1283044">
                  <a:moveTo>
                    <a:pt x="1283044" y="0"/>
                  </a:moveTo>
                  <a:lnTo>
                    <a:pt x="1254175" y="28869"/>
                  </a:lnTo>
                  <a:lnTo>
                    <a:pt x="28067" y="29671"/>
                  </a:lnTo>
                  <a:lnTo>
                    <a:pt x="28869" y="28869"/>
                  </a:lnTo>
                  <a:lnTo>
                    <a:pt x="0" y="1"/>
                  </a:lnTo>
                  <a:lnTo>
                    <a:pt x="128304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04" name="Google Shape;404;p24"/>
            <p:cNvSpPr/>
            <p:nvPr/>
          </p:nvSpPr>
          <p:spPr>
            <a:xfrm>
              <a:off x="837922" y="6689180"/>
              <a:ext cx="1161154" cy="29670"/>
            </a:xfrm>
            <a:custGeom>
              <a:rect b="b" l="l" r="r" t="t"/>
              <a:pathLst>
                <a:path extrusionOk="0" h="29670" w="1161154">
                  <a:moveTo>
                    <a:pt x="0" y="0"/>
                  </a:moveTo>
                  <a:lnTo>
                    <a:pt x="1161154" y="0"/>
                  </a:lnTo>
                  <a:lnTo>
                    <a:pt x="1132285" y="28868"/>
                  </a:lnTo>
                  <a:lnTo>
                    <a:pt x="28066" y="29670"/>
                  </a:lnTo>
                  <a:lnTo>
                    <a:pt x="28868" y="28868"/>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05" name="Google Shape;405;p24"/>
            <p:cNvSpPr/>
            <p:nvPr/>
          </p:nvSpPr>
          <p:spPr>
            <a:xfrm>
              <a:off x="897263" y="6750124"/>
              <a:ext cx="1040868" cy="28869"/>
            </a:xfrm>
            <a:custGeom>
              <a:rect b="b" l="l" r="r" t="t"/>
              <a:pathLst>
                <a:path extrusionOk="0" h="28869" w="1040868">
                  <a:moveTo>
                    <a:pt x="0" y="0"/>
                  </a:moveTo>
                  <a:lnTo>
                    <a:pt x="1040868" y="0"/>
                  </a:lnTo>
                  <a:lnTo>
                    <a:pt x="1012000" y="28869"/>
                  </a:lnTo>
                  <a:lnTo>
                    <a:pt x="28868"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06" name="Google Shape;406;p24"/>
            <p:cNvSpPr/>
            <p:nvPr/>
          </p:nvSpPr>
          <p:spPr>
            <a:xfrm>
              <a:off x="958207" y="6811069"/>
              <a:ext cx="918980" cy="28869"/>
            </a:xfrm>
            <a:custGeom>
              <a:rect b="b" l="l" r="r" t="t"/>
              <a:pathLst>
                <a:path extrusionOk="0" h="28869" w="918980">
                  <a:moveTo>
                    <a:pt x="0" y="0"/>
                  </a:moveTo>
                  <a:lnTo>
                    <a:pt x="918980" y="0"/>
                  </a:lnTo>
                  <a:lnTo>
                    <a:pt x="890112" y="28868"/>
                  </a:lnTo>
                  <a:lnTo>
                    <a:pt x="28869"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407" name="Google Shape;407;p24"/>
          <p:cNvSpPr/>
          <p:nvPr/>
        </p:nvSpPr>
        <p:spPr>
          <a:xfrm>
            <a:off x="2960473" y="5801762"/>
            <a:ext cx="1075475" cy="1058335"/>
          </a:xfrm>
          <a:custGeom>
            <a:rect b="b" l="l" r="r" t="t"/>
            <a:pathLst>
              <a:path extrusionOk="0" h="1062720" w="1062720">
                <a:moveTo>
                  <a:pt x="1062720" y="0"/>
                </a:moveTo>
                <a:lnTo>
                  <a:pt x="1062720" y="1062720"/>
                </a:lnTo>
                <a:lnTo>
                  <a:pt x="0" y="1062720"/>
                </a:lnTo>
                <a:lnTo>
                  <a:pt x="106272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08" name="Google Shape;408;p24"/>
          <p:cNvSpPr/>
          <p:nvPr/>
        </p:nvSpPr>
        <p:spPr>
          <a:xfrm>
            <a:off x="-7601" y="2930958"/>
            <a:ext cx="1128311" cy="2870805"/>
          </a:xfrm>
          <a:custGeom>
            <a:rect b="b" l="l" r="r" t="t"/>
            <a:pathLst>
              <a:path extrusionOk="0" h="2870805" w="1128311">
                <a:moveTo>
                  <a:pt x="1128311" y="0"/>
                </a:moveTo>
                <a:lnTo>
                  <a:pt x="1123909" y="2870805"/>
                </a:lnTo>
                <a:lnTo>
                  <a:pt x="0" y="1743443"/>
                </a:lnTo>
                <a:lnTo>
                  <a:pt x="0" y="1124856"/>
                </a:lnTo>
                <a:lnTo>
                  <a:pt x="1128311"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09" name="Google Shape;409;p24"/>
          <p:cNvSpPr/>
          <p:nvPr/>
        </p:nvSpPr>
        <p:spPr>
          <a:xfrm rot="-8099720">
            <a:off x="126341" y="458327"/>
            <a:ext cx="2024298" cy="2024298"/>
          </a:xfrm>
          <a:custGeom>
            <a:rect b="b" l="l" r="r" t="t"/>
            <a:pathLst>
              <a:path extrusionOk="0" h="2024298" w="2024298">
                <a:moveTo>
                  <a:pt x="2024298" y="2024298"/>
                </a:moveTo>
                <a:lnTo>
                  <a:pt x="0" y="0"/>
                </a:lnTo>
                <a:lnTo>
                  <a:pt x="40826" y="0"/>
                </a:lnTo>
                <a:lnTo>
                  <a:pt x="2024298" y="1983472"/>
                </a:lnTo>
                <a:lnTo>
                  <a:pt x="2024298" y="202429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0" name="Google Shape;410;p24"/>
          <p:cNvSpPr/>
          <p:nvPr/>
        </p:nvSpPr>
        <p:spPr>
          <a:xfrm rot="-8099720">
            <a:off x="108491" y="501416"/>
            <a:ext cx="1938109" cy="1938109"/>
          </a:xfrm>
          <a:custGeom>
            <a:rect b="b" l="l" r="r" t="t"/>
            <a:pathLst>
              <a:path extrusionOk="0" h="1938109" w="1938109">
                <a:moveTo>
                  <a:pt x="1938109" y="1938109"/>
                </a:moveTo>
                <a:lnTo>
                  <a:pt x="0" y="0"/>
                </a:lnTo>
                <a:lnTo>
                  <a:pt x="40826" y="0"/>
                </a:lnTo>
                <a:lnTo>
                  <a:pt x="1938109" y="1897283"/>
                </a:lnTo>
                <a:lnTo>
                  <a:pt x="1938109" y="193810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1" name="Google Shape;411;p24"/>
          <p:cNvSpPr/>
          <p:nvPr/>
        </p:nvSpPr>
        <p:spPr>
          <a:xfrm rot="-8099720">
            <a:off x="90475" y="544906"/>
            <a:ext cx="1853055" cy="1851921"/>
          </a:xfrm>
          <a:custGeom>
            <a:rect b="b" l="l" r="r" t="t"/>
            <a:pathLst>
              <a:path extrusionOk="0" h="1851921" w="1853055">
                <a:moveTo>
                  <a:pt x="1851921" y="1851921"/>
                </a:moveTo>
                <a:lnTo>
                  <a:pt x="0" y="0"/>
                </a:lnTo>
                <a:lnTo>
                  <a:pt x="40826" y="0"/>
                </a:lnTo>
                <a:lnTo>
                  <a:pt x="1853055" y="1811094"/>
                </a:lnTo>
                <a:lnTo>
                  <a:pt x="1851920" y="1811094"/>
                </a:lnTo>
                <a:lnTo>
                  <a:pt x="1851921" y="185192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2" name="Google Shape;412;p24"/>
          <p:cNvSpPr/>
          <p:nvPr/>
        </p:nvSpPr>
        <p:spPr>
          <a:xfrm rot="-8099720">
            <a:off x="72624" y="587994"/>
            <a:ext cx="1766866" cy="1765732"/>
          </a:xfrm>
          <a:custGeom>
            <a:rect b="b" l="l" r="r" t="t"/>
            <a:pathLst>
              <a:path extrusionOk="0" h="1765732" w="1766866">
                <a:moveTo>
                  <a:pt x="1765732" y="1765732"/>
                </a:moveTo>
                <a:lnTo>
                  <a:pt x="0" y="0"/>
                </a:lnTo>
                <a:lnTo>
                  <a:pt x="40826" y="0"/>
                </a:lnTo>
                <a:lnTo>
                  <a:pt x="1766866" y="1724906"/>
                </a:lnTo>
                <a:lnTo>
                  <a:pt x="1765731" y="1724906"/>
                </a:lnTo>
                <a:lnTo>
                  <a:pt x="1765732" y="176573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3" name="Google Shape;413;p24"/>
          <p:cNvSpPr/>
          <p:nvPr/>
        </p:nvSpPr>
        <p:spPr>
          <a:xfrm rot="-8099720">
            <a:off x="55175" y="630117"/>
            <a:ext cx="1680678" cy="1680677"/>
          </a:xfrm>
          <a:custGeom>
            <a:rect b="b" l="l" r="r" t="t"/>
            <a:pathLst>
              <a:path extrusionOk="0" h="1680677" w="1680678">
                <a:moveTo>
                  <a:pt x="1680678" y="1680677"/>
                </a:moveTo>
                <a:lnTo>
                  <a:pt x="0" y="0"/>
                </a:lnTo>
                <a:lnTo>
                  <a:pt x="40826" y="0"/>
                </a:lnTo>
                <a:lnTo>
                  <a:pt x="1680678" y="1639851"/>
                </a:lnTo>
                <a:lnTo>
                  <a:pt x="1680678" y="168067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4" name="Google Shape;414;p24"/>
          <p:cNvSpPr/>
          <p:nvPr/>
        </p:nvSpPr>
        <p:spPr>
          <a:xfrm rot="-8099720">
            <a:off x="37325" y="673206"/>
            <a:ext cx="1594489" cy="1594489"/>
          </a:xfrm>
          <a:custGeom>
            <a:rect b="b" l="l" r="r" t="t"/>
            <a:pathLst>
              <a:path extrusionOk="0" h="1594489" w="1594489">
                <a:moveTo>
                  <a:pt x="1594489" y="1594489"/>
                </a:moveTo>
                <a:lnTo>
                  <a:pt x="0" y="0"/>
                </a:lnTo>
                <a:lnTo>
                  <a:pt x="40826" y="0"/>
                </a:lnTo>
                <a:lnTo>
                  <a:pt x="1594489" y="1553663"/>
                </a:lnTo>
                <a:lnTo>
                  <a:pt x="1594489" y="159448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5" name="Google Shape;415;p24"/>
          <p:cNvSpPr/>
          <p:nvPr/>
        </p:nvSpPr>
        <p:spPr>
          <a:xfrm rot="-8099720">
            <a:off x="19309" y="716696"/>
            <a:ext cx="1509435" cy="1508300"/>
          </a:xfrm>
          <a:custGeom>
            <a:rect b="b" l="l" r="r" t="t"/>
            <a:pathLst>
              <a:path extrusionOk="0" h="1508300" w="1509435">
                <a:moveTo>
                  <a:pt x="1508301" y="1508300"/>
                </a:moveTo>
                <a:lnTo>
                  <a:pt x="0" y="0"/>
                </a:lnTo>
                <a:lnTo>
                  <a:pt x="40826" y="0"/>
                </a:lnTo>
                <a:lnTo>
                  <a:pt x="1509435" y="1467474"/>
                </a:lnTo>
                <a:lnTo>
                  <a:pt x="1508301" y="1467474"/>
                </a:lnTo>
                <a:lnTo>
                  <a:pt x="1508301" y="15083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6" name="Google Shape;416;p24"/>
          <p:cNvSpPr/>
          <p:nvPr/>
        </p:nvSpPr>
        <p:spPr>
          <a:xfrm rot="-8099720">
            <a:off x="1859" y="758817"/>
            <a:ext cx="1423246" cy="1423247"/>
          </a:xfrm>
          <a:custGeom>
            <a:rect b="b" l="l" r="r" t="t"/>
            <a:pathLst>
              <a:path extrusionOk="0" h="1423247" w="1423246">
                <a:moveTo>
                  <a:pt x="1423246" y="1423247"/>
                </a:moveTo>
                <a:lnTo>
                  <a:pt x="0" y="0"/>
                </a:lnTo>
                <a:lnTo>
                  <a:pt x="40825" y="0"/>
                </a:lnTo>
                <a:lnTo>
                  <a:pt x="1423246" y="1382420"/>
                </a:lnTo>
                <a:lnTo>
                  <a:pt x="1423246" y="142324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7" name="Google Shape;417;p24"/>
          <p:cNvSpPr/>
          <p:nvPr/>
        </p:nvSpPr>
        <p:spPr>
          <a:xfrm rot="-8099720">
            <a:off x="-15991" y="801908"/>
            <a:ext cx="1337057" cy="1337057"/>
          </a:xfrm>
          <a:custGeom>
            <a:rect b="b" l="l" r="r" t="t"/>
            <a:pathLst>
              <a:path extrusionOk="0" h="1337057" w="1337057">
                <a:moveTo>
                  <a:pt x="1337057" y="1337057"/>
                </a:moveTo>
                <a:lnTo>
                  <a:pt x="0" y="0"/>
                </a:lnTo>
                <a:lnTo>
                  <a:pt x="40826" y="0"/>
                </a:lnTo>
                <a:lnTo>
                  <a:pt x="1337057" y="1296231"/>
                </a:lnTo>
                <a:lnTo>
                  <a:pt x="1337057" y="133705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8" name="Google Shape;418;p24"/>
          <p:cNvSpPr/>
          <p:nvPr/>
        </p:nvSpPr>
        <p:spPr>
          <a:xfrm rot="-8099720">
            <a:off x="-33841" y="844997"/>
            <a:ext cx="1250869" cy="1250869"/>
          </a:xfrm>
          <a:custGeom>
            <a:rect b="b" l="l" r="r" t="t"/>
            <a:pathLst>
              <a:path extrusionOk="0" h="1250869" w="1250869">
                <a:moveTo>
                  <a:pt x="1250869" y="1250869"/>
                </a:moveTo>
                <a:lnTo>
                  <a:pt x="0" y="0"/>
                </a:lnTo>
                <a:lnTo>
                  <a:pt x="40825" y="0"/>
                </a:lnTo>
                <a:lnTo>
                  <a:pt x="1250869" y="1210042"/>
                </a:lnTo>
                <a:lnTo>
                  <a:pt x="1250869" y="125086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9" name="Google Shape;419;p24"/>
          <p:cNvSpPr/>
          <p:nvPr/>
        </p:nvSpPr>
        <p:spPr>
          <a:xfrm rot="-8099720">
            <a:off x="-51857" y="888486"/>
            <a:ext cx="1165814" cy="1164680"/>
          </a:xfrm>
          <a:custGeom>
            <a:rect b="b" l="l" r="r" t="t"/>
            <a:pathLst>
              <a:path extrusionOk="0" h="1164680" w="1165814">
                <a:moveTo>
                  <a:pt x="1164680" y="1164680"/>
                </a:moveTo>
                <a:lnTo>
                  <a:pt x="0" y="1"/>
                </a:lnTo>
                <a:lnTo>
                  <a:pt x="40825" y="0"/>
                </a:lnTo>
                <a:lnTo>
                  <a:pt x="1165814" y="1123854"/>
                </a:lnTo>
                <a:lnTo>
                  <a:pt x="1164680" y="1123854"/>
                </a:lnTo>
                <a:lnTo>
                  <a:pt x="1164680" y="116468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0" name="Google Shape;420;p24"/>
          <p:cNvSpPr/>
          <p:nvPr/>
        </p:nvSpPr>
        <p:spPr>
          <a:xfrm rot="-8099720">
            <a:off x="-69307" y="930608"/>
            <a:ext cx="1079626" cy="1079626"/>
          </a:xfrm>
          <a:custGeom>
            <a:rect b="b" l="l" r="r" t="t"/>
            <a:pathLst>
              <a:path extrusionOk="0" h="1079626" w="1079626">
                <a:moveTo>
                  <a:pt x="1079626" y="1079626"/>
                </a:moveTo>
                <a:lnTo>
                  <a:pt x="0" y="1"/>
                </a:lnTo>
                <a:lnTo>
                  <a:pt x="40826" y="0"/>
                </a:lnTo>
                <a:lnTo>
                  <a:pt x="1079626" y="1038800"/>
                </a:lnTo>
                <a:lnTo>
                  <a:pt x="1079626" y="107962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1" name="Google Shape;421;p24"/>
          <p:cNvSpPr/>
          <p:nvPr/>
        </p:nvSpPr>
        <p:spPr>
          <a:xfrm rot="-8099720">
            <a:off x="-87157" y="973697"/>
            <a:ext cx="993437" cy="993438"/>
          </a:xfrm>
          <a:custGeom>
            <a:rect b="b" l="l" r="r" t="t"/>
            <a:pathLst>
              <a:path extrusionOk="0" h="993438" w="993437">
                <a:moveTo>
                  <a:pt x="993437" y="993438"/>
                </a:moveTo>
                <a:lnTo>
                  <a:pt x="0" y="0"/>
                </a:lnTo>
                <a:lnTo>
                  <a:pt x="40825" y="1"/>
                </a:lnTo>
                <a:lnTo>
                  <a:pt x="993437" y="952612"/>
                </a:lnTo>
                <a:lnTo>
                  <a:pt x="993437" y="99343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2" name="Google Shape;422;p24"/>
          <p:cNvSpPr/>
          <p:nvPr/>
        </p:nvSpPr>
        <p:spPr>
          <a:xfrm rot="-8099720">
            <a:off x="-105173" y="1017188"/>
            <a:ext cx="908383" cy="907248"/>
          </a:xfrm>
          <a:custGeom>
            <a:rect b="b" l="l" r="r" t="t"/>
            <a:pathLst>
              <a:path extrusionOk="0" h="907248" w="908383">
                <a:moveTo>
                  <a:pt x="907249" y="907248"/>
                </a:moveTo>
                <a:lnTo>
                  <a:pt x="0" y="0"/>
                </a:lnTo>
                <a:lnTo>
                  <a:pt x="40827" y="0"/>
                </a:lnTo>
                <a:lnTo>
                  <a:pt x="908383" y="866422"/>
                </a:lnTo>
                <a:lnTo>
                  <a:pt x="907249" y="866422"/>
                </a:lnTo>
                <a:lnTo>
                  <a:pt x="907249" y="90724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3" name="Google Shape;423;p24"/>
          <p:cNvSpPr/>
          <p:nvPr/>
        </p:nvSpPr>
        <p:spPr>
          <a:xfrm rot="-8099720">
            <a:off x="-123024" y="1060277"/>
            <a:ext cx="822195" cy="821061"/>
          </a:xfrm>
          <a:custGeom>
            <a:rect b="b" l="l" r="r" t="t"/>
            <a:pathLst>
              <a:path extrusionOk="0" h="821061" w="822195">
                <a:moveTo>
                  <a:pt x="821060" y="821061"/>
                </a:moveTo>
                <a:lnTo>
                  <a:pt x="0" y="0"/>
                </a:lnTo>
                <a:lnTo>
                  <a:pt x="40826" y="1"/>
                </a:lnTo>
                <a:lnTo>
                  <a:pt x="822195" y="780235"/>
                </a:lnTo>
                <a:lnTo>
                  <a:pt x="821060" y="780235"/>
                </a:lnTo>
                <a:lnTo>
                  <a:pt x="821060" y="82106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4" name="Google Shape;424;p24"/>
          <p:cNvSpPr/>
          <p:nvPr/>
        </p:nvSpPr>
        <p:spPr>
          <a:xfrm rot="-8099720">
            <a:off x="-140475" y="1102398"/>
            <a:ext cx="736006" cy="736005"/>
          </a:xfrm>
          <a:custGeom>
            <a:rect b="b" l="l" r="r" t="t"/>
            <a:pathLst>
              <a:path extrusionOk="0" h="736005" w="736006">
                <a:moveTo>
                  <a:pt x="736005" y="736005"/>
                </a:moveTo>
                <a:lnTo>
                  <a:pt x="0" y="0"/>
                </a:lnTo>
                <a:lnTo>
                  <a:pt x="40826" y="0"/>
                </a:lnTo>
                <a:lnTo>
                  <a:pt x="736006" y="695179"/>
                </a:lnTo>
                <a:lnTo>
                  <a:pt x="736005" y="73600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5" name="Google Shape;425;p24"/>
          <p:cNvSpPr/>
          <p:nvPr/>
        </p:nvSpPr>
        <p:spPr>
          <a:xfrm rot="-8099720">
            <a:off x="-158323" y="1145488"/>
            <a:ext cx="649817" cy="649817"/>
          </a:xfrm>
          <a:custGeom>
            <a:rect b="b" l="l" r="r" t="t"/>
            <a:pathLst>
              <a:path extrusionOk="0" h="649817" w="649817">
                <a:moveTo>
                  <a:pt x="649817" y="649817"/>
                </a:moveTo>
                <a:lnTo>
                  <a:pt x="0" y="0"/>
                </a:lnTo>
                <a:lnTo>
                  <a:pt x="40826" y="0"/>
                </a:lnTo>
                <a:lnTo>
                  <a:pt x="649817" y="608990"/>
                </a:lnTo>
                <a:lnTo>
                  <a:pt x="649817" y="64981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6" name="Google Shape;426;p24"/>
          <p:cNvSpPr/>
          <p:nvPr/>
        </p:nvSpPr>
        <p:spPr>
          <a:xfrm rot="-8099720">
            <a:off x="-176338" y="1188978"/>
            <a:ext cx="564761" cy="563628"/>
          </a:xfrm>
          <a:custGeom>
            <a:rect b="b" l="l" r="r" t="t"/>
            <a:pathLst>
              <a:path extrusionOk="0" h="563628" w="564761">
                <a:moveTo>
                  <a:pt x="563628" y="563628"/>
                </a:moveTo>
                <a:lnTo>
                  <a:pt x="0" y="0"/>
                </a:lnTo>
                <a:lnTo>
                  <a:pt x="40826" y="0"/>
                </a:lnTo>
                <a:lnTo>
                  <a:pt x="564761" y="522802"/>
                </a:lnTo>
                <a:lnTo>
                  <a:pt x="563629" y="522802"/>
                </a:lnTo>
                <a:lnTo>
                  <a:pt x="563628" y="56362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7" name="Google Shape;427;p24"/>
          <p:cNvSpPr/>
          <p:nvPr/>
        </p:nvSpPr>
        <p:spPr>
          <a:xfrm rot="-8099720">
            <a:off x="-194190" y="1232066"/>
            <a:ext cx="478574" cy="477440"/>
          </a:xfrm>
          <a:custGeom>
            <a:rect b="b" l="l" r="r" t="t"/>
            <a:pathLst>
              <a:path extrusionOk="0" h="477440" w="478574">
                <a:moveTo>
                  <a:pt x="478574" y="477440"/>
                </a:moveTo>
                <a:lnTo>
                  <a:pt x="0" y="0"/>
                </a:lnTo>
                <a:lnTo>
                  <a:pt x="40826" y="0"/>
                </a:lnTo>
                <a:lnTo>
                  <a:pt x="478573" y="437747"/>
                </a:lnTo>
                <a:lnTo>
                  <a:pt x="478574" y="4774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8" name="Google Shape;428;p24"/>
          <p:cNvSpPr/>
          <p:nvPr/>
        </p:nvSpPr>
        <p:spPr>
          <a:xfrm>
            <a:off x="2202360" y="6829131"/>
            <a:ext cx="918980" cy="28869"/>
          </a:xfrm>
          <a:custGeom>
            <a:rect b="b" l="l" r="r" t="t"/>
            <a:pathLst>
              <a:path extrusionOk="0" h="28869" w="918980">
                <a:moveTo>
                  <a:pt x="0" y="0"/>
                </a:moveTo>
                <a:lnTo>
                  <a:pt x="918980" y="0"/>
                </a:lnTo>
                <a:lnTo>
                  <a:pt x="890112" y="28868"/>
                </a:lnTo>
                <a:lnTo>
                  <a:pt x="28869" y="2886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29" name="Google Shape;429;p24"/>
          <p:cNvSpPr/>
          <p:nvPr/>
        </p:nvSpPr>
        <p:spPr>
          <a:xfrm>
            <a:off x="1089323" y="5806086"/>
            <a:ext cx="30139" cy="1051915"/>
          </a:xfrm>
          <a:custGeom>
            <a:rect b="b" l="l" r="r" t="t"/>
            <a:pathLst>
              <a:path extrusionOk="0" h="1051915" w="30139">
                <a:moveTo>
                  <a:pt x="28833" y="0"/>
                </a:moveTo>
                <a:lnTo>
                  <a:pt x="30139" y="1051915"/>
                </a:lnTo>
                <a:lnTo>
                  <a:pt x="1271" y="1051915"/>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30" name="Google Shape;430;p24"/>
          <p:cNvSpPr/>
          <p:nvPr/>
        </p:nvSpPr>
        <p:spPr>
          <a:xfrm>
            <a:off x="1028453" y="5867106"/>
            <a:ext cx="30064" cy="990894"/>
          </a:xfrm>
          <a:custGeom>
            <a:rect b="b" l="l" r="r" t="t"/>
            <a:pathLst>
              <a:path extrusionOk="0" h="990894" w="30064">
                <a:moveTo>
                  <a:pt x="28833" y="0"/>
                </a:moveTo>
                <a:lnTo>
                  <a:pt x="30064" y="990894"/>
                </a:lnTo>
                <a:lnTo>
                  <a:pt x="1195" y="990894"/>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31" name="Google Shape;431;p24"/>
          <p:cNvSpPr/>
          <p:nvPr/>
        </p:nvSpPr>
        <p:spPr>
          <a:xfrm>
            <a:off x="967584" y="5928926"/>
            <a:ext cx="30790" cy="929074"/>
          </a:xfrm>
          <a:custGeom>
            <a:rect b="b" l="l" r="r" t="t"/>
            <a:pathLst>
              <a:path extrusionOk="0" h="929074" w="30790">
                <a:moveTo>
                  <a:pt x="29636" y="0"/>
                </a:moveTo>
                <a:lnTo>
                  <a:pt x="30790" y="929074"/>
                </a:lnTo>
                <a:lnTo>
                  <a:pt x="1401" y="929074"/>
                </a:lnTo>
                <a:lnTo>
                  <a:pt x="0" y="28104"/>
                </a:lnTo>
                <a:lnTo>
                  <a:pt x="803" y="28905"/>
                </a:lnTo>
                <a:lnTo>
                  <a:pt x="2963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32" name="Google Shape;432;p24"/>
          <p:cNvSpPr/>
          <p:nvPr/>
        </p:nvSpPr>
        <p:spPr>
          <a:xfrm>
            <a:off x="906717" y="5989948"/>
            <a:ext cx="30713" cy="868053"/>
          </a:xfrm>
          <a:custGeom>
            <a:rect b="b" l="l" r="r" t="t"/>
            <a:pathLst>
              <a:path extrusionOk="0" h="868053" w="30713">
                <a:moveTo>
                  <a:pt x="29635" y="0"/>
                </a:moveTo>
                <a:lnTo>
                  <a:pt x="30713" y="868053"/>
                </a:lnTo>
                <a:lnTo>
                  <a:pt x="1319" y="868053"/>
                </a:lnTo>
                <a:lnTo>
                  <a:pt x="0" y="28103"/>
                </a:lnTo>
                <a:lnTo>
                  <a:pt x="802" y="28904"/>
                </a:lnTo>
                <a:lnTo>
                  <a:pt x="2963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33" name="Google Shape;433;p24"/>
          <p:cNvSpPr/>
          <p:nvPr/>
        </p:nvSpPr>
        <p:spPr>
          <a:xfrm>
            <a:off x="846647" y="6049364"/>
            <a:ext cx="29838" cy="808636"/>
          </a:xfrm>
          <a:custGeom>
            <a:rect b="b" l="l" r="r" t="t"/>
            <a:pathLst>
              <a:path extrusionOk="0" h="808636" w="29838">
                <a:moveTo>
                  <a:pt x="28833" y="0"/>
                </a:moveTo>
                <a:lnTo>
                  <a:pt x="29838" y="808636"/>
                </a:lnTo>
                <a:lnTo>
                  <a:pt x="969" y="808636"/>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34" name="Google Shape;434;p24"/>
          <p:cNvSpPr/>
          <p:nvPr/>
        </p:nvSpPr>
        <p:spPr>
          <a:xfrm>
            <a:off x="785780" y="6110384"/>
            <a:ext cx="29761" cy="747617"/>
          </a:xfrm>
          <a:custGeom>
            <a:rect b="b" l="l" r="r" t="t"/>
            <a:pathLst>
              <a:path extrusionOk="0" h="747617" w="29761">
                <a:moveTo>
                  <a:pt x="28832" y="0"/>
                </a:moveTo>
                <a:lnTo>
                  <a:pt x="29761" y="747617"/>
                </a:lnTo>
                <a:lnTo>
                  <a:pt x="893" y="747617"/>
                </a:lnTo>
                <a:lnTo>
                  <a:pt x="0" y="28905"/>
                </a:lnTo>
                <a:lnTo>
                  <a:pt x="2883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35" name="Google Shape;435;p24"/>
          <p:cNvSpPr/>
          <p:nvPr/>
        </p:nvSpPr>
        <p:spPr>
          <a:xfrm>
            <a:off x="724911" y="6172206"/>
            <a:ext cx="30487" cy="685795"/>
          </a:xfrm>
          <a:custGeom>
            <a:rect b="b" l="l" r="r" t="t"/>
            <a:pathLst>
              <a:path extrusionOk="0" h="685795" w="30487">
                <a:moveTo>
                  <a:pt x="29635" y="0"/>
                </a:moveTo>
                <a:lnTo>
                  <a:pt x="30487" y="685795"/>
                </a:lnTo>
                <a:lnTo>
                  <a:pt x="1071" y="685795"/>
                </a:lnTo>
                <a:lnTo>
                  <a:pt x="0" y="28103"/>
                </a:lnTo>
                <a:lnTo>
                  <a:pt x="803" y="28904"/>
                </a:lnTo>
                <a:lnTo>
                  <a:pt x="2963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36" name="Google Shape;436;p24"/>
          <p:cNvSpPr/>
          <p:nvPr/>
        </p:nvSpPr>
        <p:spPr>
          <a:xfrm>
            <a:off x="664843" y="6231622"/>
            <a:ext cx="29611" cy="626379"/>
          </a:xfrm>
          <a:custGeom>
            <a:rect b="b" l="l" r="r" t="t"/>
            <a:pathLst>
              <a:path extrusionOk="0" h="626379" w="29611">
                <a:moveTo>
                  <a:pt x="28833" y="0"/>
                </a:moveTo>
                <a:lnTo>
                  <a:pt x="29611" y="626379"/>
                </a:lnTo>
                <a:lnTo>
                  <a:pt x="742" y="626379"/>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37" name="Google Shape;437;p24"/>
          <p:cNvSpPr/>
          <p:nvPr/>
        </p:nvSpPr>
        <p:spPr>
          <a:xfrm>
            <a:off x="603974" y="6292642"/>
            <a:ext cx="29535" cy="565359"/>
          </a:xfrm>
          <a:custGeom>
            <a:rect b="b" l="l" r="r" t="t"/>
            <a:pathLst>
              <a:path extrusionOk="0" h="565359" w="29535">
                <a:moveTo>
                  <a:pt x="28833" y="0"/>
                </a:moveTo>
                <a:lnTo>
                  <a:pt x="29535" y="565359"/>
                </a:lnTo>
                <a:lnTo>
                  <a:pt x="666" y="565359"/>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38" name="Google Shape;438;p24"/>
          <p:cNvSpPr/>
          <p:nvPr/>
        </p:nvSpPr>
        <p:spPr>
          <a:xfrm>
            <a:off x="543104" y="6353662"/>
            <a:ext cx="29460" cy="504339"/>
          </a:xfrm>
          <a:custGeom>
            <a:rect b="b" l="l" r="r" t="t"/>
            <a:pathLst>
              <a:path extrusionOk="0" h="504339" w="29460">
                <a:moveTo>
                  <a:pt x="28833" y="0"/>
                </a:moveTo>
                <a:lnTo>
                  <a:pt x="29460" y="504339"/>
                </a:lnTo>
                <a:lnTo>
                  <a:pt x="591" y="504339"/>
                </a:lnTo>
                <a:lnTo>
                  <a:pt x="0" y="28905"/>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39" name="Google Shape;439;p24"/>
          <p:cNvSpPr/>
          <p:nvPr/>
        </p:nvSpPr>
        <p:spPr>
          <a:xfrm>
            <a:off x="482237" y="6415482"/>
            <a:ext cx="30185" cy="442518"/>
          </a:xfrm>
          <a:custGeom>
            <a:rect b="b" l="l" r="r" t="t"/>
            <a:pathLst>
              <a:path extrusionOk="0" h="442518" w="30185">
                <a:moveTo>
                  <a:pt x="29635" y="0"/>
                </a:moveTo>
                <a:lnTo>
                  <a:pt x="30185" y="442518"/>
                </a:lnTo>
                <a:lnTo>
                  <a:pt x="724" y="442518"/>
                </a:lnTo>
                <a:lnTo>
                  <a:pt x="0" y="28104"/>
                </a:lnTo>
                <a:lnTo>
                  <a:pt x="803" y="28905"/>
                </a:lnTo>
                <a:lnTo>
                  <a:pt x="2963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40" name="Google Shape;440;p24"/>
          <p:cNvSpPr/>
          <p:nvPr/>
        </p:nvSpPr>
        <p:spPr>
          <a:xfrm>
            <a:off x="422168" y="6474900"/>
            <a:ext cx="29308" cy="383101"/>
          </a:xfrm>
          <a:custGeom>
            <a:rect b="b" l="l" r="r" t="t"/>
            <a:pathLst>
              <a:path extrusionOk="0" h="383101" w="29308">
                <a:moveTo>
                  <a:pt x="28832" y="0"/>
                </a:moveTo>
                <a:lnTo>
                  <a:pt x="29308" y="383101"/>
                </a:lnTo>
                <a:lnTo>
                  <a:pt x="440" y="383101"/>
                </a:lnTo>
                <a:lnTo>
                  <a:pt x="0" y="28904"/>
                </a:lnTo>
                <a:lnTo>
                  <a:pt x="2883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41" name="Google Shape;441;p24"/>
          <p:cNvSpPr/>
          <p:nvPr/>
        </p:nvSpPr>
        <p:spPr>
          <a:xfrm>
            <a:off x="361300" y="6535920"/>
            <a:ext cx="29233" cy="322081"/>
          </a:xfrm>
          <a:custGeom>
            <a:rect b="b" l="l" r="r" t="t"/>
            <a:pathLst>
              <a:path extrusionOk="0" h="322081" w="29233">
                <a:moveTo>
                  <a:pt x="28833" y="0"/>
                </a:moveTo>
                <a:lnTo>
                  <a:pt x="29233" y="322081"/>
                </a:lnTo>
                <a:lnTo>
                  <a:pt x="364" y="322081"/>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42" name="Google Shape;442;p24"/>
          <p:cNvSpPr/>
          <p:nvPr/>
        </p:nvSpPr>
        <p:spPr>
          <a:xfrm>
            <a:off x="300431" y="6597740"/>
            <a:ext cx="29959" cy="260260"/>
          </a:xfrm>
          <a:custGeom>
            <a:rect b="b" l="l" r="r" t="t"/>
            <a:pathLst>
              <a:path extrusionOk="0" h="260260" w="29959">
                <a:moveTo>
                  <a:pt x="29636" y="0"/>
                </a:moveTo>
                <a:lnTo>
                  <a:pt x="29959" y="260260"/>
                </a:lnTo>
                <a:lnTo>
                  <a:pt x="440" y="260260"/>
                </a:lnTo>
                <a:lnTo>
                  <a:pt x="0" y="28104"/>
                </a:lnTo>
                <a:lnTo>
                  <a:pt x="803" y="28904"/>
                </a:lnTo>
                <a:lnTo>
                  <a:pt x="2963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43" name="Google Shape;443;p24"/>
          <p:cNvSpPr/>
          <p:nvPr/>
        </p:nvSpPr>
        <p:spPr>
          <a:xfrm>
            <a:off x="239562" y="6658760"/>
            <a:ext cx="29882" cy="199240"/>
          </a:xfrm>
          <a:custGeom>
            <a:rect b="b" l="l" r="r" t="t"/>
            <a:pathLst>
              <a:path extrusionOk="0" h="199240" w="29882">
                <a:moveTo>
                  <a:pt x="29635" y="0"/>
                </a:moveTo>
                <a:lnTo>
                  <a:pt x="29882" y="199240"/>
                </a:lnTo>
                <a:lnTo>
                  <a:pt x="337" y="199240"/>
                </a:lnTo>
                <a:lnTo>
                  <a:pt x="0" y="28103"/>
                </a:lnTo>
                <a:lnTo>
                  <a:pt x="803" y="28904"/>
                </a:lnTo>
                <a:lnTo>
                  <a:pt x="2963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44" name="Google Shape;444;p24"/>
          <p:cNvSpPr/>
          <p:nvPr/>
        </p:nvSpPr>
        <p:spPr>
          <a:xfrm>
            <a:off x="179494" y="6718178"/>
            <a:ext cx="29006" cy="139823"/>
          </a:xfrm>
          <a:custGeom>
            <a:rect b="b" l="l" r="r" t="t"/>
            <a:pathLst>
              <a:path extrusionOk="0" h="139823" w="29006">
                <a:moveTo>
                  <a:pt x="28832" y="0"/>
                </a:moveTo>
                <a:lnTo>
                  <a:pt x="29006" y="139823"/>
                </a:lnTo>
                <a:lnTo>
                  <a:pt x="138" y="139823"/>
                </a:lnTo>
                <a:lnTo>
                  <a:pt x="0" y="28904"/>
                </a:lnTo>
                <a:lnTo>
                  <a:pt x="2883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45" name="Google Shape;445;p24"/>
          <p:cNvSpPr/>
          <p:nvPr/>
        </p:nvSpPr>
        <p:spPr>
          <a:xfrm>
            <a:off x="118626" y="6779198"/>
            <a:ext cx="28931" cy="78803"/>
          </a:xfrm>
          <a:custGeom>
            <a:rect b="b" l="l" r="r" t="t"/>
            <a:pathLst>
              <a:path extrusionOk="0" h="78803" w="28931">
                <a:moveTo>
                  <a:pt x="28833" y="0"/>
                </a:moveTo>
                <a:lnTo>
                  <a:pt x="28931" y="78803"/>
                </a:lnTo>
                <a:lnTo>
                  <a:pt x="62" y="78803"/>
                </a:lnTo>
                <a:lnTo>
                  <a:pt x="0" y="28904"/>
                </a:lnTo>
                <a:lnTo>
                  <a:pt x="2883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46" name="Google Shape;446;p24"/>
          <p:cNvSpPr/>
          <p:nvPr/>
        </p:nvSpPr>
        <p:spPr>
          <a:xfrm>
            <a:off x="70452" y="6841018"/>
            <a:ext cx="16961" cy="16982"/>
          </a:xfrm>
          <a:custGeom>
            <a:rect b="b" l="l" r="r" t="t"/>
            <a:pathLst>
              <a:path extrusionOk="0" h="16982" w="16961">
                <a:moveTo>
                  <a:pt x="16940" y="0"/>
                </a:moveTo>
                <a:lnTo>
                  <a:pt x="16961" y="16982"/>
                </a:lnTo>
                <a:lnTo>
                  <a:pt x="0" y="16982"/>
                </a:lnTo>
                <a:lnTo>
                  <a:pt x="1694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47" name="Google Shape;447;p24"/>
          <p:cNvSpPr txBox="1"/>
          <p:nvPr>
            <p:ph idx="10" type="dt"/>
          </p:nvPr>
        </p:nvSpPr>
        <p:spPr>
          <a:xfrm>
            <a:off x="4937760" y="6353175"/>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8" name="Google Shape;448;p24"/>
          <p:cNvSpPr txBox="1"/>
          <p:nvPr>
            <p:ph idx="11" type="ftr"/>
          </p:nvPr>
        </p:nvSpPr>
        <p:spPr>
          <a:xfrm>
            <a:off x="7436167" y="6350000"/>
            <a:ext cx="228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9" name="Google Shape;449;p24"/>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rgbClr val="3F3F3F"/>
                </a:solidFill>
                <a:latin typeface="Avenir"/>
                <a:ea typeface="Avenir"/>
                <a:cs typeface="Avenir"/>
                <a:sym typeface="Avenir"/>
              </a:defRPr>
            </a:lvl1pPr>
            <a:lvl2pPr indent="0" lvl="1" marL="0" algn="r">
              <a:spcBef>
                <a:spcPts val="0"/>
              </a:spcBef>
              <a:buNone/>
              <a:defRPr sz="1000">
                <a:solidFill>
                  <a:srgbClr val="3F3F3F"/>
                </a:solidFill>
                <a:latin typeface="Avenir"/>
                <a:ea typeface="Avenir"/>
                <a:cs typeface="Avenir"/>
                <a:sym typeface="Avenir"/>
              </a:defRPr>
            </a:lvl2pPr>
            <a:lvl3pPr indent="0" lvl="2" marL="0" algn="r">
              <a:spcBef>
                <a:spcPts val="0"/>
              </a:spcBef>
              <a:buNone/>
              <a:defRPr sz="1000">
                <a:solidFill>
                  <a:srgbClr val="3F3F3F"/>
                </a:solidFill>
                <a:latin typeface="Avenir"/>
                <a:ea typeface="Avenir"/>
                <a:cs typeface="Avenir"/>
                <a:sym typeface="Avenir"/>
              </a:defRPr>
            </a:lvl3pPr>
            <a:lvl4pPr indent="0" lvl="3" marL="0" algn="r">
              <a:spcBef>
                <a:spcPts val="0"/>
              </a:spcBef>
              <a:buNone/>
              <a:defRPr sz="1000">
                <a:solidFill>
                  <a:srgbClr val="3F3F3F"/>
                </a:solidFill>
                <a:latin typeface="Avenir"/>
                <a:ea typeface="Avenir"/>
                <a:cs typeface="Avenir"/>
                <a:sym typeface="Avenir"/>
              </a:defRPr>
            </a:lvl4pPr>
            <a:lvl5pPr indent="0" lvl="4" marL="0" algn="r">
              <a:spcBef>
                <a:spcPts val="0"/>
              </a:spcBef>
              <a:buNone/>
              <a:defRPr sz="1000">
                <a:solidFill>
                  <a:srgbClr val="3F3F3F"/>
                </a:solidFill>
                <a:latin typeface="Avenir"/>
                <a:ea typeface="Avenir"/>
                <a:cs typeface="Avenir"/>
                <a:sym typeface="Avenir"/>
              </a:defRPr>
            </a:lvl5pPr>
            <a:lvl6pPr indent="0" lvl="5" marL="0" algn="r">
              <a:spcBef>
                <a:spcPts val="0"/>
              </a:spcBef>
              <a:buNone/>
              <a:defRPr sz="1000">
                <a:solidFill>
                  <a:srgbClr val="3F3F3F"/>
                </a:solidFill>
                <a:latin typeface="Avenir"/>
                <a:ea typeface="Avenir"/>
                <a:cs typeface="Avenir"/>
                <a:sym typeface="Avenir"/>
              </a:defRPr>
            </a:lvl6pPr>
            <a:lvl7pPr indent="0" lvl="6" marL="0" algn="r">
              <a:spcBef>
                <a:spcPts val="0"/>
              </a:spcBef>
              <a:buNone/>
              <a:defRPr sz="1000">
                <a:solidFill>
                  <a:srgbClr val="3F3F3F"/>
                </a:solidFill>
                <a:latin typeface="Avenir"/>
                <a:ea typeface="Avenir"/>
                <a:cs typeface="Avenir"/>
                <a:sym typeface="Avenir"/>
              </a:defRPr>
            </a:lvl7pPr>
            <a:lvl8pPr indent="0" lvl="7" marL="0" algn="r">
              <a:spcBef>
                <a:spcPts val="0"/>
              </a:spcBef>
              <a:buNone/>
              <a:defRPr sz="1000">
                <a:solidFill>
                  <a:srgbClr val="3F3F3F"/>
                </a:solidFill>
                <a:latin typeface="Avenir"/>
                <a:ea typeface="Avenir"/>
                <a:cs typeface="Avenir"/>
                <a:sym typeface="Avenir"/>
              </a:defRPr>
            </a:lvl8pPr>
            <a:lvl9pPr indent="0" lvl="8" marL="0" algn="r">
              <a:spcBef>
                <a:spcPts val="0"/>
              </a:spcBef>
              <a:buNone/>
              <a:defRPr sz="1000">
                <a:solidFill>
                  <a:srgbClr val="3F3F3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52">
          <p15:clr>
            <a:srgbClr val="FBAE40"/>
          </p15:clr>
        </p15:guide>
        <p15:guide id="2" pos="7104">
          <p15:clr>
            <a:srgbClr val="FBAE40"/>
          </p15:clr>
        </p15:guide>
        <p15:guide id="3" pos="7392">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1"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Avenir"/>
                <a:ea typeface="Avenir"/>
                <a:cs typeface="Avenir"/>
                <a:sym typeface="Avenir"/>
              </a:defRPr>
            </a:lvl1pPr>
            <a:lvl2pPr indent="0" lvl="1" marL="0" marR="0" rtl="0" algn="r">
              <a:spcBef>
                <a:spcPts val="0"/>
              </a:spcBef>
              <a:buNone/>
              <a:defRPr b="0" i="0" sz="1000" u="none" cap="none" strike="noStrike">
                <a:solidFill>
                  <a:srgbClr val="888888"/>
                </a:solidFill>
                <a:latin typeface="Avenir"/>
                <a:ea typeface="Avenir"/>
                <a:cs typeface="Avenir"/>
                <a:sym typeface="Avenir"/>
              </a:defRPr>
            </a:lvl2pPr>
            <a:lvl3pPr indent="0" lvl="2" marL="0" marR="0" rtl="0" algn="r">
              <a:spcBef>
                <a:spcPts val="0"/>
              </a:spcBef>
              <a:buNone/>
              <a:defRPr b="0" i="0" sz="1000" u="none" cap="none" strike="noStrike">
                <a:solidFill>
                  <a:srgbClr val="888888"/>
                </a:solidFill>
                <a:latin typeface="Avenir"/>
                <a:ea typeface="Avenir"/>
                <a:cs typeface="Avenir"/>
                <a:sym typeface="Avenir"/>
              </a:defRPr>
            </a:lvl3pPr>
            <a:lvl4pPr indent="0" lvl="3" marL="0" marR="0" rtl="0" algn="r">
              <a:spcBef>
                <a:spcPts val="0"/>
              </a:spcBef>
              <a:buNone/>
              <a:defRPr b="0" i="0" sz="1000" u="none" cap="none" strike="noStrike">
                <a:solidFill>
                  <a:srgbClr val="888888"/>
                </a:solidFill>
                <a:latin typeface="Avenir"/>
                <a:ea typeface="Avenir"/>
                <a:cs typeface="Avenir"/>
                <a:sym typeface="Avenir"/>
              </a:defRPr>
            </a:lvl4pPr>
            <a:lvl5pPr indent="0" lvl="4" marL="0" marR="0" rtl="0" algn="r">
              <a:spcBef>
                <a:spcPts val="0"/>
              </a:spcBef>
              <a:buNone/>
              <a:defRPr b="0" i="0" sz="1000" u="none" cap="none" strike="noStrike">
                <a:solidFill>
                  <a:srgbClr val="888888"/>
                </a:solidFill>
                <a:latin typeface="Avenir"/>
                <a:ea typeface="Avenir"/>
                <a:cs typeface="Avenir"/>
                <a:sym typeface="Avenir"/>
              </a:defRPr>
            </a:lvl5pPr>
            <a:lvl6pPr indent="0" lvl="5" marL="0" marR="0" rtl="0" algn="r">
              <a:spcBef>
                <a:spcPts val="0"/>
              </a:spcBef>
              <a:buNone/>
              <a:defRPr b="0" i="0" sz="1000" u="none" cap="none" strike="noStrike">
                <a:solidFill>
                  <a:srgbClr val="888888"/>
                </a:solidFill>
                <a:latin typeface="Avenir"/>
                <a:ea typeface="Avenir"/>
                <a:cs typeface="Avenir"/>
                <a:sym typeface="Avenir"/>
              </a:defRPr>
            </a:lvl6pPr>
            <a:lvl7pPr indent="0" lvl="6" marL="0" marR="0" rtl="0" algn="r">
              <a:spcBef>
                <a:spcPts val="0"/>
              </a:spcBef>
              <a:buNone/>
              <a:defRPr b="0" i="0" sz="1000" u="none" cap="none" strike="noStrike">
                <a:solidFill>
                  <a:srgbClr val="888888"/>
                </a:solidFill>
                <a:latin typeface="Avenir"/>
                <a:ea typeface="Avenir"/>
                <a:cs typeface="Avenir"/>
                <a:sym typeface="Avenir"/>
              </a:defRPr>
            </a:lvl7pPr>
            <a:lvl8pPr indent="0" lvl="7" marL="0" marR="0" rtl="0" algn="r">
              <a:spcBef>
                <a:spcPts val="0"/>
              </a:spcBef>
              <a:buNone/>
              <a:defRPr b="0" i="0" sz="1000" u="none" cap="none" strike="noStrike">
                <a:solidFill>
                  <a:srgbClr val="888888"/>
                </a:solidFill>
                <a:latin typeface="Avenir"/>
                <a:ea typeface="Avenir"/>
                <a:cs typeface="Avenir"/>
                <a:sym typeface="Avenir"/>
              </a:defRPr>
            </a:lvl8pPr>
            <a:lvl9pPr indent="0" lvl="8" marL="0" marR="0" rtl="0" algn="r">
              <a:spcBef>
                <a:spcPts val="0"/>
              </a:spcBef>
              <a:buNone/>
              <a:defRPr b="0" i="0" sz="10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76">
          <p15:clr>
            <a:srgbClr val="5ACBF0"/>
          </p15:clr>
        </p15:guide>
        <p15:guide id="2" pos="1920">
          <p15:clr>
            <a:srgbClr val="F26B43"/>
          </p15:clr>
        </p15:guide>
        <p15:guide id="3" pos="5760">
          <p15:clr>
            <a:srgbClr val="F26B43"/>
          </p15:clr>
        </p15:guide>
        <p15:guide id="4" orient="horz" pos="2160">
          <p15:clr>
            <a:srgbClr val="F26B43"/>
          </p15:clr>
        </p15:guide>
        <p15:guide id="5" pos="1272">
          <p15:clr>
            <a:srgbClr val="9FCC3B"/>
          </p15:clr>
        </p15:guide>
        <p15:guide id="6" pos="2544">
          <p15:clr>
            <a:srgbClr val="9FCC3B"/>
          </p15:clr>
        </p15:guide>
        <p15:guide id="7" pos="5112">
          <p15:clr>
            <a:srgbClr val="9FCC3B"/>
          </p15:clr>
        </p15:guide>
        <p15:guide id="8" pos="6408">
          <p15:clr>
            <a:srgbClr val="9FCC3B"/>
          </p15:clr>
        </p15:guide>
        <p15:guide id="9" pos="3940">
          <p15:clr>
            <a:srgbClr val="F26B43"/>
          </p15:clr>
        </p15:guide>
        <p15:guide id="10" pos="710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3" name="Shape 803"/>
        <p:cNvGrpSpPr/>
        <p:nvPr/>
      </p:nvGrpSpPr>
      <p:grpSpPr>
        <a:xfrm>
          <a:off x="0" y="0"/>
          <a:ext cx="0" cy="0"/>
          <a:chOff x="0" y="0"/>
          <a:chExt cx="0" cy="0"/>
        </a:xfrm>
      </p:grpSpPr>
      <p:sp>
        <p:nvSpPr>
          <p:cNvPr id="804" name="Google Shape;80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venir"/>
              <a:buNone/>
              <a:defRPr b="1" i="0" sz="44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5" name="Google Shape;805;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806" name="Google Shape;80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807" name="Google Shape;80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000">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808" name="Google Shape;80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000" u="none">
                <a:solidFill>
                  <a:schemeClr val="lt1"/>
                </a:solidFill>
                <a:latin typeface="Avenir"/>
                <a:ea typeface="Avenir"/>
                <a:cs typeface="Avenir"/>
                <a:sym typeface="Avenir"/>
              </a:defRPr>
            </a:lvl1pPr>
            <a:lvl2pPr indent="0" lvl="1" marL="0" marR="0" rtl="0" algn="r">
              <a:spcBef>
                <a:spcPts val="0"/>
              </a:spcBef>
              <a:buNone/>
              <a:defRPr b="0" sz="1000" u="none">
                <a:solidFill>
                  <a:schemeClr val="lt1"/>
                </a:solidFill>
                <a:latin typeface="Avenir"/>
                <a:ea typeface="Avenir"/>
                <a:cs typeface="Avenir"/>
                <a:sym typeface="Avenir"/>
              </a:defRPr>
            </a:lvl2pPr>
            <a:lvl3pPr indent="0" lvl="2" marL="0" marR="0" rtl="0" algn="r">
              <a:spcBef>
                <a:spcPts val="0"/>
              </a:spcBef>
              <a:buNone/>
              <a:defRPr b="0" sz="1000" u="none">
                <a:solidFill>
                  <a:schemeClr val="lt1"/>
                </a:solidFill>
                <a:latin typeface="Avenir"/>
                <a:ea typeface="Avenir"/>
                <a:cs typeface="Avenir"/>
                <a:sym typeface="Avenir"/>
              </a:defRPr>
            </a:lvl3pPr>
            <a:lvl4pPr indent="0" lvl="3" marL="0" marR="0" rtl="0" algn="r">
              <a:spcBef>
                <a:spcPts val="0"/>
              </a:spcBef>
              <a:buNone/>
              <a:defRPr b="0" sz="1000" u="none">
                <a:solidFill>
                  <a:schemeClr val="lt1"/>
                </a:solidFill>
                <a:latin typeface="Avenir"/>
                <a:ea typeface="Avenir"/>
                <a:cs typeface="Avenir"/>
                <a:sym typeface="Avenir"/>
              </a:defRPr>
            </a:lvl4pPr>
            <a:lvl5pPr indent="0" lvl="4" marL="0" marR="0" rtl="0" algn="r">
              <a:spcBef>
                <a:spcPts val="0"/>
              </a:spcBef>
              <a:buNone/>
              <a:defRPr b="0" sz="1000" u="none">
                <a:solidFill>
                  <a:schemeClr val="lt1"/>
                </a:solidFill>
                <a:latin typeface="Avenir"/>
                <a:ea typeface="Avenir"/>
                <a:cs typeface="Avenir"/>
                <a:sym typeface="Avenir"/>
              </a:defRPr>
            </a:lvl5pPr>
            <a:lvl6pPr indent="0" lvl="5" marL="0" marR="0" rtl="0" algn="r">
              <a:spcBef>
                <a:spcPts val="0"/>
              </a:spcBef>
              <a:buNone/>
              <a:defRPr b="0" sz="1000" u="none">
                <a:solidFill>
                  <a:schemeClr val="lt1"/>
                </a:solidFill>
                <a:latin typeface="Avenir"/>
                <a:ea typeface="Avenir"/>
                <a:cs typeface="Avenir"/>
                <a:sym typeface="Avenir"/>
              </a:defRPr>
            </a:lvl6pPr>
            <a:lvl7pPr indent="0" lvl="6" marL="0" marR="0" rtl="0" algn="r">
              <a:spcBef>
                <a:spcPts val="0"/>
              </a:spcBef>
              <a:buNone/>
              <a:defRPr b="0" sz="1000" u="none">
                <a:solidFill>
                  <a:schemeClr val="lt1"/>
                </a:solidFill>
                <a:latin typeface="Avenir"/>
                <a:ea typeface="Avenir"/>
                <a:cs typeface="Avenir"/>
                <a:sym typeface="Avenir"/>
              </a:defRPr>
            </a:lvl7pPr>
            <a:lvl8pPr indent="0" lvl="7" marL="0" marR="0" rtl="0" algn="r">
              <a:spcBef>
                <a:spcPts val="0"/>
              </a:spcBef>
              <a:buNone/>
              <a:defRPr b="0" sz="1000" u="none">
                <a:solidFill>
                  <a:schemeClr val="lt1"/>
                </a:solidFill>
                <a:latin typeface="Avenir"/>
                <a:ea typeface="Avenir"/>
                <a:cs typeface="Avenir"/>
                <a:sym typeface="Avenir"/>
              </a:defRPr>
            </a:lvl8pPr>
            <a:lvl9pPr indent="0" lvl="8" marL="0" marR="0" rtl="0" algn="r">
              <a:spcBef>
                <a:spcPts val="0"/>
              </a:spcBef>
              <a:buNone/>
              <a:defRPr b="0" sz="1000" u="non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76">
          <p15:clr>
            <a:srgbClr val="5ACBF0"/>
          </p15:clr>
        </p15:guide>
        <p15:guide id="2" pos="1920">
          <p15:clr>
            <a:srgbClr val="F26B43"/>
          </p15:clr>
        </p15:guide>
        <p15:guide id="3" pos="5760">
          <p15:clr>
            <a:srgbClr val="F26B43"/>
          </p15:clr>
        </p15:guide>
        <p15:guide id="4" orient="horz" pos="2160">
          <p15:clr>
            <a:srgbClr val="F26B43"/>
          </p15:clr>
        </p15:guide>
        <p15:guide id="5" pos="1272">
          <p15:clr>
            <a:srgbClr val="9FCC3B"/>
          </p15:clr>
        </p15:guide>
        <p15:guide id="6" pos="2544">
          <p15:clr>
            <a:srgbClr val="9FCC3B"/>
          </p15:clr>
        </p15:guide>
        <p15:guide id="7" pos="5112">
          <p15:clr>
            <a:srgbClr val="9FCC3B"/>
          </p15:clr>
        </p15:guide>
        <p15:guide id="8" pos="6408">
          <p15:clr>
            <a:srgbClr val="9FCC3B"/>
          </p15:clr>
        </p15:guide>
        <p15:guide id="9" pos="3940">
          <p15:clr>
            <a:srgbClr val="F26B43"/>
          </p15:clr>
        </p15:guide>
        <p15:guide id="10" pos="710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8.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4" name="Shape 924"/>
        <p:cNvGrpSpPr/>
        <p:nvPr/>
      </p:nvGrpSpPr>
      <p:grpSpPr>
        <a:xfrm>
          <a:off x="0" y="0"/>
          <a:ext cx="0" cy="0"/>
          <a:chOff x="0" y="0"/>
          <a:chExt cx="0" cy="0"/>
        </a:xfrm>
      </p:grpSpPr>
      <p:sp>
        <p:nvSpPr>
          <p:cNvPr id="925" name="Google Shape;925;p1"/>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26" name="Google Shape;926;p1"/>
          <p:cNvSpPr txBox="1"/>
          <p:nvPr/>
        </p:nvSpPr>
        <p:spPr>
          <a:xfrm>
            <a:off x="4835403" y="396753"/>
            <a:ext cx="6780213" cy="335084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Presented by </a:t>
            </a:r>
            <a:endParaRPr b="0" i="0" sz="22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None/>
            </a:pPr>
            <a:br>
              <a:rPr b="1" i="0" lang="en-US" sz="2200" u="none" cap="none" strike="noStrike">
                <a:solidFill>
                  <a:schemeClr val="dk1"/>
                </a:solidFill>
                <a:latin typeface="Arial"/>
                <a:ea typeface="Arial"/>
                <a:cs typeface="Arial"/>
                <a:sym typeface="Arial"/>
              </a:rPr>
            </a:br>
            <a:r>
              <a:rPr b="1" i="0" lang="en-US" sz="2200" u="none" cap="none" strike="noStrike">
                <a:solidFill>
                  <a:schemeClr val="dk1"/>
                </a:solidFill>
                <a:latin typeface="Arial"/>
                <a:ea typeface="Arial"/>
                <a:cs typeface="Arial"/>
                <a:sym typeface="Arial"/>
              </a:rPr>
              <a:t>Md Rakibul Islam (20301373)</a:t>
            </a:r>
            <a:endParaRPr b="0" i="0" sz="2200" u="none" cap="none" strike="noStrike">
              <a:solidFill>
                <a:schemeClr val="dk1"/>
              </a:solidFill>
              <a:latin typeface="Arial"/>
              <a:ea typeface="Arial"/>
              <a:cs typeface="Arial"/>
              <a:sym typeface="Arial"/>
            </a:endParaRPr>
          </a:p>
          <a:p>
            <a:pPr indent="139700" lvl="0" marL="0" marR="0" rtl="0" algn="l">
              <a:lnSpc>
                <a:spcPct val="90000"/>
              </a:lnSpc>
              <a:spcBef>
                <a:spcPts val="600"/>
              </a:spcBef>
              <a:spcAft>
                <a:spcPts val="0"/>
              </a:spcAft>
              <a:buClr>
                <a:schemeClr val="dk1"/>
              </a:buClr>
              <a:buSzPts val="2200"/>
              <a:buFont typeface="Arial"/>
              <a:buNone/>
            </a:pPr>
            <a:r>
              <a:t/>
            </a:r>
            <a:endParaRPr b="1" i="0" sz="22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None/>
            </a:pPr>
            <a:r>
              <a:rPr b="1" i="0" lang="en-US" sz="2200" u="none" cap="none" strike="noStrike">
                <a:solidFill>
                  <a:schemeClr val="dk1"/>
                </a:solidFill>
                <a:latin typeface="Arial"/>
                <a:ea typeface="Arial"/>
                <a:cs typeface="Arial"/>
                <a:sym typeface="Arial"/>
              </a:rPr>
              <a:t>Awon Bin Kamrul (20301367)</a:t>
            </a:r>
            <a:endParaRPr/>
          </a:p>
          <a:p>
            <a:pPr indent="0" lvl="0" marL="0" marR="0" rtl="0" algn="l">
              <a:lnSpc>
                <a:spcPct val="90000"/>
              </a:lnSpc>
              <a:spcBef>
                <a:spcPts val="600"/>
              </a:spcBef>
              <a:spcAft>
                <a:spcPts val="0"/>
              </a:spcAft>
              <a:buNone/>
            </a:pPr>
            <a:br>
              <a:rPr b="1" i="0" lang="en-US" sz="2200" u="none" cap="none" strike="noStrike">
                <a:solidFill>
                  <a:schemeClr val="dk1"/>
                </a:solidFill>
                <a:latin typeface="Arial"/>
                <a:ea typeface="Arial"/>
                <a:cs typeface="Arial"/>
                <a:sym typeface="Arial"/>
              </a:rPr>
            </a:br>
            <a:r>
              <a:rPr b="1" i="0" lang="en-US" sz="2200" u="none" cap="none" strike="noStrike">
                <a:solidFill>
                  <a:schemeClr val="dk1"/>
                </a:solidFill>
                <a:latin typeface="Arial"/>
                <a:ea typeface="Arial"/>
                <a:cs typeface="Arial"/>
                <a:sym typeface="Arial"/>
              </a:rPr>
              <a:t>Partha Debnath (20301074)</a:t>
            </a:r>
            <a:endParaRPr b="0" i="0" sz="22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None/>
            </a:pPr>
            <a:br>
              <a:rPr b="1" i="0" lang="en-US" sz="2200" u="none" cap="none" strike="noStrike">
                <a:solidFill>
                  <a:schemeClr val="dk1"/>
                </a:solidFill>
                <a:latin typeface="Arial"/>
                <a:ea typeface="Arial"/>
                <a:cs typeface="Arial"/>
                <a:sym typeface="Arial"/>
              </a:rPr>
            </a:br>
            <a:r>
              <a:rPr b="1" i="0" lang="en-US" sz="2200" u="none" cap="none" strike="noStrike">
                <a:solidFill>
                  <a:schemeClr val="dk1"/>
                </a:solidFill>
                <a:latin typeface="Arial"/>
                <a:ea typeface="Arial"/>
                <a:cs typeface="Arial"/>
                <a:sym typeface="Arial"/>
              </a:rPr>
              <a:t>Nusaba Islam (20301407)</a:t>
            </a:r>
            <a:endParaRPr/>
          </a:p>
        </p:txBody>
      </p:sp>
      <p:sp>
        <p:nvSpPr>
          <p:cNvPr id="927" name="Google Shape;927;p1"/>
          <p:cNvSpPr txBox="1"/>
          <p:nvPr/>
        </p:nvSpPr>
        <p:spPr>
          <a:xfrm>
            <a:off x="4683003" y="4169142"/>
            <a:ext cx="6780213" cy="18669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0" lang="en-US" sz="1800" u="none" cap="none" strike="noStrike">
                <a:solidFill>
                  <a:schemeClr val="dk1"/>
                </a:solidFill>
                <a:latin typeface="Arial"/>
                <a:ea typeface="Arial"/>
                <a:cs typeface="Arial"/>
                <a:sym typeface="Arial"/>
              </a:rPr>
              <a:t>Submitted to:</a:t>
            </a:r>
            <a:endParaRPr/>
          </a:p>
          <a:p>
            <a:pPr indent="0" lvl="0" marL="0" marR="0" rtl="0" algn="l">
              <a:lnSpc>
                <a:spcPct val="90000"/>
              </a:lnSpc>
              <a:spcBef>
                <a:spcPts val="600"/>
              </a:spcBef>
              <a:spcAft>
                <a:spcPts val="0"/>
              </a:spcAft>
              <a:buNone/>
            </a:pPr>
            <a:r>
              <a:rPr b="1" i="0" lang="en-US" sz="1800" u="none" cap="none" strike="noStrike">
                <a:solidFill>
                  <a:schemeClr val="dk1"/>
                </a:solidFill>
                <a:latin typeface="Arial"/>
                <a:ea typeface="Arial"/>
                <a:cs typeface="Arial"/>
                <a:sym typeface="Arial"/>
              </a:rPr>
              <a:t>Annajiat Alim Rasel</a:t>
            </a:r>
            <a:endParaRPr/>
          </a:p>
          <a:p>
            <a:pPr indent="0" lvl="0" marL="0" marR="0" rtl="0" algn="l">
              <a:lnSpc>
                <a:spcPct val="90000"/>
              </a:lnSpc>
              <a:spcBef>
                <a:spcPts val="600"/>
              </a:spcBef>
              <a:spcAft>
                <a:spcPts val="0"/>
              </a:spcAft>
              <a:buNone/>
            </a:pPr>
            <a:r>
              <a:t/>
            </a:r>
            <a:endParaRPr b="0" i="0" sz="1500" u="none" cap="none" strike="noStrike">
              <a:solidFill>
                <a:schemeClr val="dk1"/>
              </a:solidFill>
              <a:latin typeface="Avenir"/>
              <a:ea typeface="Avenir"/>
              <a:cs typeface="Avenir"/>
              <a:sym typeface="Avenir"/>
            </a:endParaRPr>
          </a:p>
          <a:p>
            <a:pPr indent="0" lvl="0" marL="0" marR="0" rtl="0" algn="l">
              <a:lnSpc>
                <a:spcPct val="90000"/>
              </a:lnSpc>
              <a:spcBef>
                <a:spcPts val="600"/>
              </a:spcBef>
              <a:spcAft>
                <a:spcPts val="0"/>
              </a:spcAft>
              <a:buNone/>
            </a:pPr>
            <a:r>
              <a:rPr b="1" i="0" lang="en-US" sz="1800" u="none" cap="none" strike="noStrike">
                <a:solidFill>
                  <a:schemeClr val="dk1"/>
                </a:solidFill>
                <a:latin typeface="Arial"/>
                <a:ea typeface="Arial"/>
                <a:cs typeface="Arial"/>
                <a:sym typeface="Arial"/>
              </a:rPr>
              <a:t>ST and RA:</a:t>
            </a:r>
            <a:endParaRPr/>
          </a:p>
          <a:p>
            <a:pPr indent="0" lvl="0" marL="0" marR="0" rtl="0" algn="l">
              <a:lnSpc>
                <a:spcPct val="90000"/>
              </a:lnSpc>
              <a:spcBef>
                <a:spcPts val="600"/>
              </a:spcBef>
              <a:spcAft>
                <a:spcPts val="0"/>
              </a:spcAft>
              <a:buNone/>
            </a:pPr>
            <a:r>
              <a:rPr b="1" i="0" lang="en-US" sz="1800" u="none" cap="none" strike="noStrike">
                <a:solidFill>
                  <a:schemeClr val="dk1"/>
                </a:solidFill>
                <a:latin typeface="Arial"/>
                <a:ea typeface="Arial"/>
                <a:cs typeface="Arial"/>
                <a:sym typeface="Arial"/>
              </a:rPr>
              <a:t>Farah and Ehsanur</a:t>
            </a:r>
            <a:br>
              <a:rPr b="1" i="0" lang="en-US" sz="1500" u="none" cap="none" strike="noStrike">
                <a:solidFill>
                  <a:schemeClr val="dk1"/>
                </a:solidFill>
                <a:latin typeface="Arial"/>
                <a:ea typeface="Arial"/>
                <a:cs typeface="Arial"/>
                <a:sym typeface="Arial"/>
              </a:rPr>
            </a:br>
            <a:endParaRPr b="1" i="0" sz="1500" u="none" cap="none" strike="noStrike">
              <a:solidFill>
                <a:schemeClr val="dk1"/>
              </a:solidFill>
              <a:latin typeface="Arial"/>
              <a:ea typeface="Arial"/>
              <a:cs typeface="Arial"/>
              <a:sym typeface="Arial"/>
            </a:endParaRPr>
          </a:p>
        </p:txBody>
      </p:sp>
      <p:sp>
        <p:nvSpPr>
          <p:cNvPr id="928" name="Google Shape;928;p1"/>
          <p:cNvSpPr txBox="1"/>
          <p:nvPr>
            <p:ph type="ctrTitle"/>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000"/>
              <a:buFont typeface="Avenir"/>
              <a:buNone/>
            </a:pPr>
            <a:r>
              <a:rPr lang="en-US" sz="2000">
                <a:solidFill>
                  <a:srgbClr val="FFFFFF"/>
                </a:solidFill>
                <a:latin typeface="Avenir"/>
                <a:ea typeface="Avenir"/>
                <a:cs typeface="Avenir"/>
                <a:sym typeface="Avenir"/>
              </a:rPr>
              <a:t>EXPLORING OPINION MINING:</a:t>
            </a:r>
            <a:br>
              <a:rPr lang="en-US" sz="2000">
                <a:solidFill>
                  <a:srgbClr val="FFFFFF"/>
                </a:solidFill>
                <a:latin typeface="Avenir"/>
                <a:ea typeface="Avenir"/>
                <a:cs typeface="Avenir"/>
                <a:sym typeface="Avenir"/>
              </a:rPr>
            </a:br>
            <a:br>
              <a:rPr lang="en-US" sz="2000">
                <a:solidFill>
                  <a:srgbClr val="FFFFFF"/>
                </a:solidFill>
                <a:latin typeface="Avenir"/>
                <a:ea typeface="Avenir"/>
                <a:cs typeface="Avenir"/>
                <a:sym typeface="Avenir"/>
              </a:rPr>
            </a:br>
            <a:r>
              <a:rPr lang="en-US" sz="2000">
                <a:solidFill>
                  <a:srgbClr val="FFFFFF"/>
                </a:solidFill>
                <a:latin typeface="Avenir"/>
                <a:ea typeface="Avenir"/>
                <a:cs typeface="Avenir"/>
                <a:sym typeface="Avenir"/>
              </a:rPr>
              <a:t>THE POWER OF SENTIMENT</a:t>
            </a:r>
            <a:br>
              <a:rPr lang="en-US" sz="2000">
                <a:solidFill>
                  <a:srgbClr val="FFFFFF"/>
                </a:solidFill>
                <a:latin typeface="Avenir"/>
                <a:ea typeface="Avenir"/>
                <a:cs typeface="Avenir"/>
                <a:sym typeface="Avenir"/>
              </a:rPr>
            </a:br>
            <a:r>
              <a:rPr lang="en-US" sz="2000">
                <a:solidFill>
                  <a:srgbClr val="FFFFFF"/>
                </a:solidFill>
                <a:latin typeface="Avenir"/>
                <a:ea typeface="Avenir"/>
                <a:cs typeface="Avenir"/>
                <a:sym typeface="Avenir"/>
              </a:rPr>
              <a:t>ANALYSIS IN DIGITAL </a:t>
            </a:r>
            <a:br>
              <a:rPr lang="en-US" sz="2000">
                <a:solidFill>
                  <a:srgbClr val="FFFFFF"/>
                </a:solidFill>
                <a:latin typeface="Avenir"/>
                <a:ea typeface="Avenir"/>
                <a:cs typeface="Avenir"/>
                <a:sym typeface="Avenir"/>
              </a:rPr>
            </a:br>
            <a:r>
              <a:rPr lang="en-US" sz="2000">
                <a:solidFill>
                  <a:srgbClr val="FFFFFF"/>
                </a:solidFill>
                <a:latin typeface="Avenir"/>
                <a:ea typeface="Avenir"/>
                <a:cs typeface="Avenir"/>
                <a:sym typeface="Avenir"/>
              </a:rPr>
              <a:t>COMMUNICATION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2"/>
          <p:cNvSpPr txBox="1"/>
          <p:nvPr>
            <p:ph type="title"/>
          </p:nvPr>
        </p:nvSpPr>
        <p:spPr>
          <a:xfrm>
            <a:off x="4933950" y="898524"/>
            <a:ext cx="6343650" cy="13258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Avenir"/>
              <a:buNone/>
            </a:pPr>
            <a:r>
              <a:rPr lang="en-US"/>
              <a:t>ABSTRACT</a:t>
            </a:r>
            <a:endParaRPr/>
          </a:p>
        </p:txBody>
      </p:sp>
      <p:sp>
        <p:nvSpPr>
          <p:cNvPr id="934" name="Google Shape;934;p2"/>
          <p:cNvSpPr txBox="1"/>
          <p:nvPr>
            <p:ph idx="1" type="body"/>
          </p:nvPr>
        </p:nvSpPr>
        <p:spPr>
          <a:xfrm>
            <a:off x="4933949" y="2310817"/>
            <a:ext cx="6400800" cy="3657600"/>
          </a:xfrm>
          <a:prstGeom prst="rect">
            <a:avLst/>
          </a:prstGeom>
          <a:noFill/>
          <a:ln>
            <a:noFill/>
          </a:ln>
        </p:spPr>
        <p:txBody>
          <a:bodyPr anchorCtr="0" anchor="t" bIns="45700" lIns="91425" spcFirstLastPara="1" rIns="91425" wrap="square" tIns="45700">
            <a:normAutofit/>
          </a:bodyPr>
          <a:lstStyle/>
          <a:p>
            <a:pPr indent="0" lvl="0" marL="0" rtl="0" algn="l">
              <a:lnSpc>
                <a:spcPct val="155555"/>
              </a:lnSpc>
              <a:spcBef>
                <a:spcPts val="0"/>
              </a:spcBef>
              <a:spcAft>
                <a:spcPts val="0"/>
              </a:spcAft>
              <a:buClr>
                <a:schemeClr val="dk1"/>
              </a:buClr>
              <a:buSzPts val="1800"/>
              <a:buNone/>
            </a:pPr>
            <a:r>
              <a:t/>
            </a:r>
            <a:endParaRPr/>
          </a:p>
          <a:p>
            <a:pPr indent="0" lvl="0" marL="0" rtl="0" algn="l">
              <a:lnSpc>
                <a:spcPct val="155555"/>
              </a:lnSpc>
              <a:spcBef>
                <a:spcPts val="0"/>
              </a:spcBef>
              <a:spcAft>
                <a:spcPts val="0"/>
              </a:spcAft>
              <a:buClr>
                <a:schemeClr val="dk1"/>
              </a:buClr>
              <a:buSzPts val="1800"/>
              <a:buNone/>
            </a:pPr>
            <a:r>
              <a:t/>
            </a:r>
            <a:endParaRPr/>
          </a:p>
        </p:txBody>
      </p:sp>
      <p:sp>
        <p:nvSpPr>
          <p:cNvPr id="935" name="Google Shape;935;p2"/>
          <p:cNvSpPr txBox="1"/>
          <p:nvPr>
            <p:ph idx="10" type="dt"/>
          </p:nvPr>
        </p:nvSpPr>
        <p:spPr>
          <a:xfrm>
            <a:off x="4937760" y="6353175"/>
            <a:ext cx="109728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936" name="Google Shape;936;p2"/>
          <p:cNvSpPr txBox="1"/>
          <p:nvPr>
            <p:ph idx="11" type="ftr"/>
          </p:nvPr>
        </p:nvSpPr>
        <p:spPr>
          <a:xfrm>
            <a:off x="7436167" y="6350000"/>
            <a:ext cx="228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 title</a:t>
            </a:r>
            <a:endParaRPr/>
          </a:p>
        </p:txBody>
      </p:sp>
      <p:sp>
        <p:nvSpPr>
          <p:cNvPr id="937" name="Google Shape;937;p2"/>
          <p:cNvSpPr txBox="1"/>
          <p:nvPr>
            <p:ph idx="12" type="sldNum"/>
          </p:nvPr>
        </p:nvSpPr>
        <p:spPr>
          <a:xfrm>
            <a:off x="11123295" y="6356350"/>
            <a:ext cx="457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8" name="Google Shape;938;p2"/>
          <p:cNvSpPr txBox="1"/>
          <p:nvPr/>
        </p:nvSpPr>
        <p:spPr>
          <a:xfrm>
            <a:off x="4922274" y="2064774"/>
            <a:ext cx="7116096"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"Exploring Opinion Mining: The Power of Sentiment Analysis in Digital Communication" delves into Sentiment Analysis, a crucial aspect of NLP for discerning emotional tones in textual data.</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Highlights advanced algorithms and machine learning in extracting emotional contexts, applied notably in customer feedback and social media analysis.</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Emphasizes real-world impacts on business strategies, customer service, and addresses ethical challenges and future trends.</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Emphasizes the importance of Sentiment Analysis in comprehending consumer behavior and influencing decision-making processes across various industries in the digital age</a:t>
            </a:r>
            <a:r>
              <a:rPr lang="en-US" sz="1800">
                <a:solidFill>
                  <a:schemeClr val="dk1"/>
                </a:solidFill>
                <a:latin typeface="Avenir"/>
                <a:ea typeface="Avenir"/>
                <a:cs typeface="Avenir"/>
                <a:sym typeface="Avenir"/>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2" name="Shape 942"/>
        <p:cNvGrpSpPr/>
        <p:nvPr/>
      </p:nvGrpSpPr>
      <p:grpSpPr>
        <a:xfrm>
          <a:off x="0" y="0"/>
          <a:ext cx="0" cy="0"/>
          <a:chOff x="0" y="0"/>
          <a:chExt cx="0" cy="0"/>
        </a:xfrm>
      </p:grpSpPr>
      <p:sp>
        <p:nvSpPr>
          <p:cNvPr id="943" name="Google Shape;943;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44" name="Google Shape;944;p3"/>
          <p:cNvSpPr/>
          <p:nvPr/>
        </p:nvSpPr>
        <p:spPr>
          <a:xfrm>
            <a:off x="0" y="0"/>
            <a:ext cx="5779911" cy="6858000"/>
          </a:xfrm>
          <a:prstGeom prst="rect">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45" name="Google Shape;945;p3"/>
          <p:cNvSpPr txBox="1"/>
          <p:nvPr>
            <p:ph type="title"/>
          </p:nvPr>
        </p:nvSpPr>
        <p:spPr>
          <a:xfrm>
            <a:off x="1188069" y="381935"/>
            <a:ext cx="4008583" cy="59744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200"/>
              <a:buFont typeface="Avenir"/>
              <a:buNone/>
            </a:pPr>
            <a:r>
              <a:rPr lang="en-US" sz="3200">
                <a:solidFill>
                  <a:srgbClr val="FFFFFF"/>
                </a:solidFill>
                <a:latin typeface="Avenir"/>
                <a:ea typeface="Avenir"/>
                <a:cs typeface="Avenir"/>
                <a:sym typeface="Avenir"/>
              </a:rPr>
              <a:t>INTRODUCTION</a:t>
            </a:r>
            <a:endParaRPr/>
          </a:p>
        </p:txBody>
      </p:sp>
      <p:grpSp>
        <p:nvGrpSpPr>
          <p:cNvPr id="946" name="Google Shape;946;p3"/>
          <p:cNvGrpSpPr/>
          <p:nvPr/>
        </p:nvGrpSpPr>
        <p:grpSpPr>
          <a:xfrm>
            <a:off x="613892" y="554152"/>
            <a:ext cx="574177" cy="1075866"/>
            <a:chOff x="613892" y="554152"/>
            <a:chExt cx="574177" cy="1075866"/>
          </a:xfrm>
        </p:grpSpPr>
        <p:sp>
          <p:nvSpPr>
            <p:cNvPr id="947" name="Google Shape;947;p3"/>
            <p:cNvSpPr/>
            <p:nvPr/>
          </p:nvSpPr>
          <p:spPr>
            <a:xfrm>
              <a:off x="633061"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48" name="Google Shape;948;p3"/>
            <p:cNvSpPr/>
            <p:nvPr/>
          </p:nvSpPr>
          <p:spPr>
            <a:xfrm>
              <a:off x="1075643"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49" name="Google Shape;949;p3"/>
            <p:cNvSpPr/>
            <p:nvPr/>
          </p:nvSpPr>
          <p:spPr>
            <a:xfrm>
              <a:off x="613892"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
        <p:nvSpPr>
          <p:cNvPr id="950" name="Google Shape;95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200">
                <a:solidFill>
                  <a:srgbClr val="FFFFFF"/>
                </a:solidFill>
              </a:rPr>
              <a:t>20XX</a:t>
            </a:r>
            <a:endParaRPr/>
          </a:p>
        </p:txBody>
      </p:sp>
      <p:sp>
        <p:nvSpPr>
          <p:cNvPr id="951" name="Google Shape;951;p3"/>
          <p:cNvSpPr txBox="1"/>
          <p:nvPr/>
        </p:nvSpPr>
        <p:spPr>
          <a:xfrm>
            <a:off x="6297233" y="518400"/>
            <a:ext cx="4771607" cy="5837949"/>
          </a:xfrm>
          <a:prstGeom prst="rect">
            <a:avLst/>
          </a:prstGeom>
          <a:noFill/>
          <a:ln>
            <a:noFill/>
          </a:ln>
        </p:spPr>
        <p:txBody>
          <a:bodyPr anchorCtr="0" anchor="ctr" bIns="45700" lIns="91425" spcFirstLastPara="1" rIns="91425" wrap="square" tIns="45700">
            <a:normAutofit lnSpcReduction="10000"/>
          </a:bodyPr>
          <a:lstStyle/>
          <a:p>
            <a:pPr indent="-228600" lvl="0" marL="285750" marR="0" rtl="0" algn="l">
              <a:lnSpc>
                <a:spcPct val="9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Explore Sentiment Analysis, a key component of Natural Language Processing (NLP) often termed 'emotion AI.'</a:t>
            </a:r>
            <a:endParaRPr/>
          </a:p>
          <a:p>
            <a:pPr indent="-114300" lvl="0" marL="285750" marR="0" rtl="0" algn="l">
              <a:lnSpc>
                <a:spcPct val="90000"/>
              </a:lnSpc>
              <a:spcBef>
                <a:spcPts val="6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285750" marR="0" rtl="0" algn="l">
              <a:lnSpc>
                <a:spcPct val="90000"/>
              </a:lnSpc>
              <a:spcBef>
                <a:spcPts val="600"/>
              </a:spcBef>
              <a:spcAft>
                <a:spcPts val="0"/>
              </a:spcAft>
              <a:buClr>
                <a:schemeClr val="dk1"/>
              </a:buClr>
              <a:buSzPts val="1800"/>
              <a:buFont typeface="Arial"/>
              <a:buChar char="•"/>
            </a:pPr>
            <a:r>
              <a:rPr lang="en-US" sz="1800">
                <a:solidFill>
                  <a:schemeClr val="dk1"/>
                </a:solidFill>
                <a:latin typeface="Arial"/>
                <a:ea typeface="Arial"/>
                <a:cs typeface="Arial"/>
                <a:sym typeface="Arial"/>
              </a:rPr>
              <a:t>Examine methodologies and technologies driving Sentiment Analysis, including algorithms and machine learning.</a:t>
            </a:r>
            <a:endParaRPr/>
          </a:p>
          <a:p>
            <a:pPr indent="-114300" lvl="0" marL="285750" marR="0" rtl="0" algn="l">
              <a:lnSpc>
                <a:spcPct val="90000"/>
              </a:lnSpc>
              <a:spcBef>
                <a:spcPts val="6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285750" marR="0" rtl="0" algn="l">
              <a:lnSpc>
                <a:spcPct val="90000"/>
              </a:lnSpc>
              <a:spcBef>
                <a:spcPts val="600"/>
              </a:spcBef>
              <a:spcAft>
                <a:spcPts val="0"/>
              </a:spcAft>
              <a:buClr>
                <a:schemeClr val="dk1"/>
              </a:buClr>
              <a:buSzPts val="1800"/>
              <a:buFont typeface="Arial"/>
              <a:buChar char="•"/>
            </a:pPr>
            <a:r>
              <a:rPr lang="en-US" sz="1800">
                <a:solidFill>
                  <a:schemeClr val="dk1"/>
                </a:solidFill>
                <a:latin typeface="Arial"/>
                <a:ea typeface="Arial"/>
                <a:cs typeface="Arial"/>
                <a:sym typeface="Arial"/>
              </a:rPr>
              <a:t>Applications extend to decoding sentiments in customer feedback, social media content, and various digital communications.</a:t>
            </a:r>
            <a:endParaRPr/>
          </a:p>
          <a:p>
            <a:pPr indent="-114300" lvl="0" marL="285750" marR="0" rtl="0" algn="l">
              <a:lnSpc>
                <a:spcPct val="90000"/>
              </a:lnSpc>
              <a:spcBef>
                <a:spcPts val="6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14300" lvl="0" marL="285750" marR="0" rtl="0" algn="l">
              <a:lnSpc>
                <a:spcPct val="90000"/>
              </a:lnSpc>
              <a:spcBef>
                <a:spcPts val="60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28600" lvl="0" marL="285750" marR="0" rtl="0" algn="l">
              <a:lnSpc>
                <a:spcPct val="90000"/>
              </a:lnSpc>
              <a:spcBef>
                <a:spcPts val="600"/>
              </a:spcBef>
              <a:spcAft>
                <a:spcPts val="0"/>
              </a:spcAft>
              <a:buClr>
                <a:schemeClr val="dk1"/>
              </a:buClr>
              <a:buSzPts val="1800"/>
              <a:buFont typeface="Arial"/>
              <a:buChar char="•"/>
            </a:pPr>
            <a:r>
              <a:rPr lang="en-US" sz="1800">
                <a:solidFill>
                  <a:schemeClr val="dk1"/>
                </a:solidFill>
                <a:latin typeface="Arial"/>
                <a:ea typeface="Arial"/>
                <a:cs typeface="Arial"/>
                <a:sym typeface="Arial"/>
              </a:rPr>
              <a:t>Broader societal impacts explored, emphasizing the transformative power of Sentiment Analysis.</a:t>
            </a:r>
            <a:endParaRPr/>
          </a:p>
          <a:p>
            <a:pPr indent="101600" lvl="0" marL="0" marR="0" rtl="0" algn="l">
              <a:lnSpc>
                <a:spcPct val="90000"/>
              </a:lnSpc>
              <a:spcBef>
                <a:spcPts val="600"/>
              </a:spcBef>
              <a:spcAft>
                <a:spcPts val="0"/>
              </a:spcAft>
              <a:buClr>
                <a:schemeClr val="dk1"/>
              </a:buClr>
              <a:buSzPts val="1600"/>
              <a:buFont typeface="Arial"/>
              <a:buNone/>
            </a:pPr>
            <a:r>
              <a:t/>
            </a:r>
            <a:endParaRPr sz="1600">
              <a:solidFill>
                <a:schemeClr val="dk1"/>
              </a:solidFill>
              <a:latin typeface="Avenir"/>
              <a:ea typeface="Avenir"/>
              <a:cs typeface="Avenir"/>
              <a:sym typeface="Avenir"/>
            </a:endParaRPr>
          </a:p>
          <a:p>
            <a:pPr indent="0" lvl="0" marL="0" marR="0" rtl="0" algn="l">
              <a:lnSpc>
                <a:spcPct val="90000"/>
              </a:lnSpc>
              <a:spcBef>
                <a:spcPts val="600"/>
              </a:spcBef>
              <a:spcAft>
                <a:spcPts val="0"/>
              </a:spcAft>
              <a:buNone/>
            </a:pPr>
            <a:br>
              <a:rPr lang="en-US" sz="1600">
                <a:solidFill>
                  <a:schemeClr val="dk1"/>
                </a:solidFill>
                <a:latin typeface="Avenir"/>
                <a:ea typeface="Avenir"/>
                <a:cs typeface="Avenir"/>
                <a:sym typeface="Avenir"/>
              </a:rPr>
            </a:br>
            <a:endParaRPr sz="1600">
              <a:solidFill>
                <a:srgbClr val="000000"/>
              </a:solidFill>
              <a:latin typeface="Avenir"/>
              <a:ea typeface="Avenir"/>
              <a:cs typeface="Avenir"/>
              <a:sym typeface="Avenir"/>
            </a:endParaRPr>
          </a:p>
        </p:txBody>
      </p:sp>
      <p:sp>
        <p:nvSpPr>
          <p:cNvPr id="952" name="Google Shape;95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chemeClr val="dk1"/>
                </a:solidFill>
              </a:rPr>
              <a:t>‹#›</a:t>
            </a:fld>
            <a:endParaRPr sz="1200">
              <a:solidFill>
                <a:schemeClr val="dk1"/>
              </a:solidFill>
            </a:endParaRPr>
          </a:p>
        </p:txBody>
      </p:sp>
      <p:cxnSp>
        <p:nvCxnSpPr>
          <p:cNvPr id="953" name="Google Shape;953;p3"/>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7" name="Shape 957"/>
        <p:cNvGrpSpPr/>
        <p:nvPr/>
      </p:nvGrpSpPr>
      <p:grpSpPr>
        <a:xfrm>
          <a:off x="0" y="0"/>
          <a:ext cx="0" cy="0"/>
          <a:chOff x="0" y="0"/>
          <a:chExt cx="0" cy="0"/>
        </a:xfrm>
      </p:grpSpPr>
      <p:sp>
        <p:nvSpPr>
          <p:cNvPr id="958" name="Google Shape;958;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59" name="Google Shape;959;p4"/>
          <p:cNvSpPr/>
          <p:nvPr/>
        </p:nvSpPr>
        <p:spPr>
          <a:xfrm>
            <a:off x="0" y="0"/>
            <a:ext cx="4890596"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60" name="Google Shape;960;p4"/>
          <p:cNvSpPr txBox="1"/>
          <p:nvPr>
            <p:ph type="title"/>
          </p:nvPr>
        </p:nvSpPr>
        <p:spPr>
          <a:xfrm>
            <a:off x="838200" y="1195697"/>
            <a:ext cx="3200400" cy="42381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venir"/>
              <a:buNone/>
            </a:pPr>
            <a:r>
              <a:rPr lang="en-US">
                <a:solidFill>
                  <a:schemeClr val="lt1"/>
                </a:solidFill>
                <a:latin typeface="Avenir"/>
                <a:ea typeface="Avenir"/>
                <a:cs typeface="Avenir"/>
                <a:sym typeface="Avenir"/>
              </a:rPr>
              <a:t>DATASET</a:t>
            </a:r>
            <a:endParaRPr/>
          </a:p>
        </p:txBody>
      </p:sp>
      <p:grpSp>
        <p:nvGrpSpPr>
          <p:cNvPr id="961" name="Google Shape;961;p4"/>
          <p:cNvGrpSpPr/>
          <p:nvPr/>
        </p:nvGrpSpPr>
        <p:grpSpPr>
          <a:xfrm>
            <a:off x="0" y="202912"/>
            <a:ext cx="1910252" cy="709660"/>
            <a:chOff x="2267504" y="2540250"/>
            <a:chExt cx="1990951" cy="739640"/>
          </a:xfrm>
        </p:grpSpPr>
        <p:sp>
          <p:nvSpPr>
            <p:cNvPr id="962" name="Google Shape;962;p4"/>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63" name="Google Shape;963;p4"/>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
        <p:nvSpPr>
          <p:cNvPr id="964" name="Google Shape;964;p4"/>
          <p:cNvSpPr/>
          <p:nvPr/>
        </p:nvSpPr>
        <p:spPr>
          <a:xfrm>
            <a:off x="406260" y="4752208"/>
            <a:ext cx="365021" cy="36502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65" name="Google Shape;965;p4"/>
          <p:cNvSpPr/>
          <p:nvPr/>
        </p:nvSpPr>
        <p:spPr>
          <a:xfrm>
            <a:off x="406260" y="4752208"/>
            <a:ext cx="365021" cy="365021"/>
          </a:xfrm>
          <a:prstGeom prst="ellipse">
            <a:avLst/>
          </a:prstGeom>
          <a:solidFill>
            <a:schemeClr val="accent6">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66" name="Google Shape;96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200"/>
              <a:t>20XX</a:t>
            </a:r>
            <a:endParaRPr/>
          </a:p>
        </p:txBody>
      </p:sp>
      <p:grpSp>
        <p:nvGrpSpPr>
          <p:cNvPr id="967" name="Google Shape;967;p4"/>
          <p:cNvGrpSpPr/>
          <p:nvPr/>
        </p:nvGrpSpPr>
        <p:grpSpPr>
          <a:xfrm>
            <a:off x="4109667" y="5539935"/>
            <a:ext cx="975169" cy="975171"/>
            <a:chOff x="5829300" y="3162300"/>
            <a:chExt cx="532256" cy="532257"/>
          </a:xfrm>
        </p:grpSpPr>
        <p:sp>
          <p:nvSpPr>
            <p:cNvPr id="968" name="Google Shape;968;p4"/>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69" name="Google Shape;969;p4"/>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0" name="Google Shape;970;p4"/>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1" name="Google Shape;971;p4"/>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2" name="Google Shape;972;p4"/>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3" name="Google Shape;973;p4"/>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4" name="Google Shape;974;p4"/>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5" name="Google Shape;975;p4"/>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6" name="Google Shape;976;p4"/>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7" name="Google Shape;977;p4"/>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8" name="Google Shape;978;p4"/>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9" name="Google Shape;979;p4"/>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0" name="Google Shape;980;p4"/>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
        <p:nvSpPr>
          <p:cNvPr id="981" name="Google Shape;981;p4"/>
          <p:cNvSpPr txBox="1"/>
          <p:nvPr>
            <p:ph idx="11" type="ftr"/>
          </p:nvPr>
        </p:nvSpPr>
        <p:spPr>
          <a:xfrm>
            <a:off x="5304393" y="6356350"/>
            <a:ext cx="4398731"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venir"/>
                <a:ea typeface="Avenir"/>
                <a:cs typeface="Avenir"/>
                <a:sym typeface="Avenir"/>
              </a:rPr>
              <a:t>Pitch deck title</a:t>
            </a:r>
            <a:endParaRPr/>
          </a:p>
        </p:txBody>
      </p:sp>
      <p:sp>
        <p:nvSpPr>
          <p:cNvPr id="982" name="Google Shape;98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chemeClr val="dk1"/>
                </a:solidFill>
              </a:rPr>
              <a:t>‹#›</a:t>
            </a:fld>
            <a:endParaRPr sz="1200">
              <a:solidFill>
                <a:schemeClr val="dk1"/>
              </a:solidFill>
            </a:endParaRPr>
          </a:p>
        </p:txBody>
      </p:sp>
      <p:grpSp>
        <p:nvGrpSpPr>
          <p:cNvPr id="983" name="Google Shape;983;p4"/>
          <p:cNvGrpSpPr/>
          <p:nvPr/>
        </p:nvGrpSpPr>
        <p:grpSpPr>
          <a:xfrm>
            <a:off x="5402077" y="1432846"/>
            <a:ext cx="6301601" cy="3968195"/>
            <a:chOff x="0" y="955306"/>
            <a:chExt cx="6301601" cy="3968195"/>
          </a:xfrm>
        </p:grpSpPr>
        <p:sp>
          <p:nvSpPr>
            <p:cNvPr id="984" name="Google Shape;984;p4"/>
            <p:cNvSpPr/>
            <p:nvPr/>
          </p:nvSpPr>
          <p:spPr>
            <a:xfrm>
              <a:off x="0" y="955306"/>
              <a:ext cx="6301601" cy="1763642"/>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
            <p:cNvSpPr/>
            <p:nvPr/>
          </p:nvSpPr>
          <p:spPr>
            <a:xfrm>
              <a:off x="533501" y="1352126"/>
              <a:ext cx="970003" cy="970003"/>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
            <p:cNvSpPr/>
            <p:nvPr/>
          </p:nvSpPr>
          <p:spPr>
            <a:xfrm>
              <a:off x="2037007" y="955306"/>
              <a:ext cx="4264593" cy="176364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
            <p:cNvSpPr txBox="1"/>
            <p:nvPr/>
          </p:nvSpPr>
          <p:spPr>
            <a:xfrm>
              <a:off x="2037007" y="955306"/>
              <a:ext cx="4264593" cy="1763642"/>
            </a:xfrm>
            <a:prstGeom prst="rect">
              <a:avLst/>
            </a:prstGeom>
            <a:noFill/>
            <a:ln>
              <a:noFill/>
            </a:ln>
          </p:spPr>
          <p:txBody>
            <a:bodyPr anchorCtr="0" anchor="ctr" bIns="186650" lIns="186650" spcFirstLastPara="1" rIns="186650" wrap="square" tIns="186650">
              <a:noAutofit/>
            </a:bodyPr>
            <a:lstStyle/>
            <a:p>
              <a:pPr indent="0" lvl="0" marL="0" marR="0" rtl="0" algn="l">
                <a:lnSpc>
                  <a:spcPct val="100000"/>
                </a:lnSpc>
                <a:spcBef>
                  <a:spcPts val="0"/>
                </a:spcBef>
                <a:spcAft>
                  <a:spcPts val="0"/>
                </a:spcAft>
                <a:buClr>
                  <a:schemeClr val="dk1"/>
                </a:buClr>
                <a:buSzPts val="1800"/>
                <a:buFont typeface="Avenir"/>
                <a:buNone/>
              </a:pPr>
              <a:r>
                <a:rPr lang="en-US" sz="1800">
                  <a:solidFill>
                    <a:schemeClr val="dk1"/>
                  </a:solidFill>
                  <a:latin typeface="Avenir"/>
                  <a:ea typeface="Avenir"/>
                  <a:cs typeface="Avenir"/>
                  <a:sym typeface="Avenir"/>
                </a:rPr>
                <a:t>With 27 columns and 67,992 entries, the dataset serves as a comprehensive repository of product details and customer reviews.</a:t>
              </a:r>
              <a:endParaRPr/>
            </a:p>
          </p:txBody>
        </p:sp>
        <p:sp>
          <p:nvSpPr>
            <p:cNvPr id="988" name="Google Shape;988;p4"/>
            <p:cNvSpPr/>
            <p:nvPr/>
          </p:nvSpPr>
          <p:spPr>
            <a:xfrm>
              <a:off x="0" y="3159859"/>
              <a:ext cx="6301601" cy="1763642"/>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
            <p:cNvSpPr/>
            <p:nvPr/>
          </p:nvSpPr>
          <p:spPr>
            <a:xfrm>
              <a:off x="533501" y="3556679"/>
              <a:ext cx="970003" cy="970003"/>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
            <p:cNvSpPr/>
            <p:nvPr/>
          </p:nvSpPr>
          <p:spPr>
            <a:xfrm>
              <a:off x="2037007" y="3159859"/>
              <a:ext cx="4264593" cy="176364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
            <p:cNvSpPr txBox="1"/>
            <p:nvPr/>
          </p:nvSpPr>
          <p:spPr>
            <a:xfrm>
              <a:off x="2037007" y="3159859"/>
              <a:ext cx="4264593" cy="1763642"/>
            </a:xfrm>
            <a:prstGeom prst="rect">
              <a:avLst/>
            </a:prstGeom>
            <a:noFill/>
            <a:ln>
              <a:noFill/>
            </a:ln>
          </p:spPr>
          <p:txBody>
            <a:bodyPr anchorCtr="0" anchor="ctr" bIns="186650" lIns="186650" spcFirstLastPara="1" rIns="186650" wrap="square" tIns="186650">
              <a:noAutofit/>
            </a:bodyPr>
            <a:lstStyle/>
            <a:p>
              <a:pPr indent="0" lvl="0" marL="0" marR="0" rtl="0" algn="l">
                <a:lnSpc>
                  <a:spcPct val="100000"/>
                </a:lnSpc>
                <a:spcBef>
                  <a:spcPts val="0"/>
                </a:spcBef>
                <a:spcAft>
                  <a:spcPts val="0"/>
                </a:spcAft>
                <a:buClr>
                  <a:schemeClr val="dk1"/>
                </a:buClr>
                <a:buSzPts val="1800"/>
                <a:buFont typeface="Avenir"/>
                <a:buNone/>
              </a:pPr>
              <a:r>
                <a:rPr lang="en-US" sz="1800">
                  <a:solidFill>
                    <a:schemeClr val="dk1"/>
                  </a:solidFill>
                  <a:latin typeface="Avenir"/>
                  <a:ea typeface="Avenir"/>
                  <a:cs typeface="Avenir"/>
                  <a:sym typeface="Avenir"/>
                </a:rPr>
                <a:t>The dataset includes textual data from consumer reviews (review text, title, date, user-provided ratings) and metadata like review source URLs.</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5"/>
          <p:cNvSpPr txBox="1"/>
          <p:nvPr>
            <p:ph type="title"/>
          </p:nvPr>
        </p:nvSpPr>
        <p:spPr>
          <a:xfrm>
            <a:off x="877529" y="478241"/>
            <a:ext cx="6800850" cy="10368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Arial"/>
              <a:buNone/>
            </a:pPr>
            <a:r>
              <a:rPr lang="en-US">
                <a:latin typeface="Arial"/>
                <a:ea typeface="Arial"/>
                <a:cs typeface="Arial"/>
                <a:sym typeface="Arial"/>
              </a:rPr>
              <a:t>METHODOLOGY</a:t>
            </a:r>
            <a:endParaRPr/>
          </a:p>
        </p:txBody>
      </p:sp>
      <p:sp>
        <p:nvSpPr>
          <p:cNvPr id="997" name="Google Shape;997;p5"/>
          <p:cNvSpPr txBox="1"/>
          <p:nvPr>
            <p:ph idx="10" type="dt"/>
          </p:nvPr>
        </p:nvSpPr>
        <p:spPr>
          <a:xfrm>
            <a:off x="914400" y="6355080"/>
            <a:ext cx="109728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998" name="Google Shape;998;p5"/>
          <p:cNvSpPr txBox="1"/>
          <p:nvPr>
            <p:ph idx="11" type="ftr"/>
          </p:nvPr>
        </p:nvSpPr>
        <p:spPr>
          <a:xfrm>
            <a:off x="5499886" y="6355080"/>
            <a:ext cx="228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 title</a:t>
            </a:r>
            <a:endParaRPr/>
          </a:p>
        </p:txBody>
      </p:sp>
      <p:sp>
        <p:nvSpPr>
          <p:cNvPr id="999" name="Google Shape;999;p5"/>
          <p:cNvSpPr txBox="1"/>
          <p:nvPr>
            <p:ph idx="12" type="sldNum"/>
          </p:nvPr>
        </p:nvSpPr>
        <p:spPr>
          <a:xfrm>
            <a:off x="11274091" y="6355080"/>
            <a:ext cx="457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0" name="Google Shape;1000;p5"/>
          <p:cNvSpPr txBox="1"/>
          <p:nvPr/>
        </p:nvSpPr>
        <p:spPr>
          <a:xfrm>
            <a:off x="919655" y="1714500"/>
            <a:ext cx="6779170"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74151"/>
              </a:buClr>
              <a:buSzPts val="1600"/>
              <a:buFont typeface="Arial"/>
              <a:buChar char="•"/>
            </a:pPr>
            <a:r>
              <a:rPr lang="en-US" sz="1600">
                <a:solidFill>
                  <a:srgbClr val="374151"/>
                </a:solidFill>
                <a:latin typeface="Arial"/>
                <a:ea typeface="Arial"/>
                <a:cs typeface="Arial"/>
                <a:sym typeface="Arial"/>
              </a:rPr>
              <a:t>The analysis process involves data processing, statistical analysis, sentiment analysis, and machine-learning methods.</a:t>
            </a:r>
            <a:endParaRPr sz="1600">
              <a:solidFill>
                <a:srgbClr val="37415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sz="1600">
              <a:solidFill>
                <a:srgbClr val="374151"/>
              </a:solidFill>
              <a:latin typeface="Arial"/>
              <a:ea typeface="Arial"/>
              <a:cs typeface="Arial"/>
              <a:sym typeface="Arial"/>
            </a:endParaRPr>
          </a:p>
          <a:p>
            <a:pPr indent="-285750" lvl="0" marL="285750" marR="0" rtl="0" algn="l">
              <a:spcBef>
                <a:spcPts val="0"/>
              </a:spcBef>
              <a:spcAft>
                <a:spcPts val="0"/>
              </a:spcAft>
              <a:buClr>
                <a:srgbClr val="374151"/>
              </a:buClr>
              <a:buSzPts val="1600"/>
              <a:buFont typeface="Arial"/>
              <a:buChar char="•"/>
            </a:pPr>
            <a:r>
              <a:rPr lang="en-US" sz="1600">
                <a:solidFill>
                  <a:srgbClr val="374151"/>
                </a:solidFill>
                <a:latin typeface="Arial"/>
                <a:ea typeface="Arial"/>
                <a:cs typeface="Arial"/>
                <a:sym typeface="Arial"/>
              </a:rPr>
              <a:t>Data preprocessing concentrates on handling missing data, particularly in vital columns such as 'reviews.text' and 'reviews.rating,' through imputation or removal. Standardizing text data is essential for ensuring its quality.</a:t>
            </a:r>
            <a:endParaRPr/>
          </a:p>
          <a:p>
            <a:pPr indent="-184150" lvl="0" marL="285750" marR="0" rtl="0" algn="l">
              <a:spcBef>
                <a:spcPts val="0"/>
              </a:spcBef>
              <a:spcAft>
                <a:spcPts val="0"/>
              </a:spcAft>
              <a:buClr>
                <a:schemeClr val="dk1"/>
              </a:buClr>
              <a:buSzPts val="1600"/>
              <a:buFont typeface="Arial"/>
              <a:buNone/>
            </a:pPr>
            <a:r>
              <a:t/>
            </a:r>
            <a:endParaRPr sz="1600">
              <a:solidFill>
                <a:srgbClr val="374151"/>
              </a:solidFill>
              <a:latin typeface="Arial"/>
              <a:ea typeface="Arial"/>
              <a:cs typeface="Arial"/>
              <a:sym typeface="Arial"/>
            </a:endParaRPr>
          </a:p>
          <a:p>
            <a:pPr indent="-285750" lvl="0" marL="285750" marR="0" rtl="0" algn="l">
              <a:spcBef>
                <a:spcPts val="0"/>
              </a:spcBef>
              <a:spcAft>
                <a:spcPts val="0"/>
              </a:spcAft>
              <a:buClr>
                <a:srgbClr val="374151"/>
              </a:buClr>
              <a:buSzPts val="1600"/>
              <a:buFont typeface="Arial"/>
              <a:buChar char="•"/>
            </a:pPr>
            <a:r>
              <a:rPr lang="en-US" sz="1600">
                <a:solidFill>
                  <a:srgbClr val="374151"/>
                </a:solidFill>
                <a:latin typeface="Arial"/>
                <a:ea typeface="Arial"/>
                <a:cs typeface="Arial"/>
                <a:sym typeface="Arial"/>
              </a:rPr>
              <a:t>Sentiment analysis involves classifying reviews (positive, negative, neutral) by evaluating the 'reviews.rating' column with a defined threshold. Natural Language Processing (NLP) techniques are employed to identify key elements in 'reviews.text' for gaining insights into consumer sentiments.</a:t>
            </a:r>
            <a:endParaRPr/>
          </a:p>
          <a:p>
            <a:pPr indent="0" lvl="0" marL="0" marR="0" rtl="0" algn="l">
              <a:spcBef>
                <a:spcPts val="0"/>
              </a:spcBef>
              <a:spcAft>
                <a:spcPts val="0"/>
              </a:spcAft>
              <a:buNone/>
            </a:pPr>
            <a:r>
              <a:t/>
            </a:r>
            <a:endParaRPr sz="1600">
              <a:solidFill>
                <a:srgbClr val="374151"/>
              </a:solidFill>
              <a:latin typeface="Arial"/>
              <a:ea typeface="Arial"/>
              <a:cs typeface="Arial"/>
              <a:sym typeface="Arial"/>
            </a:endParaRPr>
          </a:p>
          <a:p>
            <a:pPr indent="-285750" lvl="0" marL="285750" marR="0" rtl="0" algn="l">
              <a:spcBef>
                <a:spcPts val="0"/>
              </a:spcBef>
              <a:spcAft>
                <a:spcPts val="0"/>
              </a:spcAft>
              <a:buClr>
                <a:srgbClr val="374151"/>
              </a:buClr>
              <a:buSzPts val="1600"/>
              <a:buFont typeface="Arial"/>
              <a:buChar char="•"/>
            </a:pPr>
            <a:r>
              <a:rPr lang="en-US" sz="1600">
                <a:solidFill>
                  <a:srgbClr val="374151"/>
                </a:solidFill>
                <a:latin typeface="Arial"/>
                <a:ea typeface="Arial"/>
                <a:cs typeface="Arial"/>
                <a:sym typeface="Arial"/>
              </a:rPr>
              <a:t>Machine learning, such as Logistic Regression, is employed for sentiment analysis. Model performance is assessed using a confusion matrix, and metrics like precision, recall, and F1-score provide a comprehensive understanding of effectiveness.</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4" name="Shape 1004"/>
        <p:cNvGrpSpPr/>
        <p:nvPr/>
      </p:nvGrpSpPr>
      <p:grpSpPr>
        <a:xfrm>
          <a:off x="0" y="0"/>
          <a:ext cx="0" cy="0"/>
          <a:chOff x="0" y="0"/>
          <a:chExt cx="0" cy="0"/>
        </a:xfrm>
      </p:grpSpPr>
      <p:sp>
        <p:nvSpPr>
          <p:cNvPr id="1005" name="Google Shape;1005;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06" name="Google Shape;1006;p6"/>
          <p:cNvSpPr/>
          <p:nvPr/>
        </p:nvSpPr>
        <p:spPr>
          <a:xfrm>
            <a:off x="0" y="0"/>
            <a:ext cx="4890596"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07" name="Google Shape;1007;p6"/>
          <p:cNvSpPr txBox="1"/>
          <p:nvPr>
            <p:ph type="title"/>
          </p:nvPr>
        </p:nvSpPr>
        <p:spPr>
          <a:xfrm>
            <a:off x="838200" y="1195697"/>
            <a:ext cx="3200400" cy="42381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venir"/>
              <a:buNone/>
            </a:pPr>
            <a:r>
              <a:rPr lang="en-US">
                <a:solidFill>
                  <a:schemeClr val="lt1"/>
                </a:solidFill>
                <a:latin typeface="Avenir"/>
                <a:ea typeface="Avenir"/>
                <a:cs typeface="Avenir"/>
                <a:sym typeface="Avenir"/>
              </a:rPr>
              <a:t>RESULTS AND ANALYSIS</a:t>
            </a:r>
            <a:endParaRPr/>
          </a:p>
        </p:txBody>
      </p:sp>
      <p:grpSp>
        <p:nvGrpSpPr>
          <p:cNvPr id="1008" name="Google Shape;1008;p6"/>
          <p:cNvGrpSpPr/>
          <p:nvPr/>
        </p:nvGrpSpPr>
        <p:grpSpPr>
          <a:xfrm>
            <a:off x="0" y="202912"/>
            <a:ext cx="1910252" cy="709660"/>
            <a:chOff x="2267504" y="2540250"/>
            <a:chExt cx="1990951" cy="739640"/>
          </a:xfrm>
        </p:grpSpPr>
        <p:sp>
          <p:nvSpPr>
            <p:cNvPr id="1009" name="Google Shape;1009;p6"/>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0" name="Google Shape;1010;p6"/>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
        <p:nvSpPr>
          <p:cNvPr id="1011" name="Google Shape;1011;p6"/>
          <p:cNvSpPr/>
          <p:nvPr/>
        </p:nvSpPr>
        <p:spPr>
          <a:xfrm>
            <a:off x="406260" y="4752208"/>
            <a:ext cx="365021" cy="36502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12" name="Google Shape;1012;p6"/>
          <p:cNvSpPr/>
          <p:nvPr/>
        </p:nvSpPr>
        <p:spPr>
          <a:xfrm>
            <a:off x="406260" y="4752208"/>
            <a:ext cx="365021" cy="365021"/>
          </a:xfrm>
          <a:prstGeom prst="ellipse">
            <a:avLst/>
          </a:prstGeom>
          <a:solidFill>
            <a:schemeClr val="accent6">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13" name="Google Shape;101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200"/>
              <a:t>20XX</a:t>
            </a:r>
            <a:endParaRPr/>
          </a:p>
        </p:txBody>
      </p:sp>
      <p:grpSp>
        <p:nvGrpSpPr>
          <p:cNvPr id="1014" name="Google Shape;1014;p6"/>
          <p:cNvGrpSpPr/>
          <p:nvPr/>
        </p:nvGrpSpPr>
        <p:grpSpPr>
          <a:xfrm>
            <a:off x="4109667" y="5539935"/>
            <a:ext cx="975169" cy="975171"/>
            <a:chOff x="5829300" y="3162300"/>
            <a:chExt cx="532256" cy="532257"/>
          </a:xfrm>
        </p:grpSpPr>
        <p:sp>
          <p:nvSpPr>
            <p:cNvPr id="1015" name="Google Shape;1015;p6"/>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6" name="Google Shape;1016;p6"/>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7" name="Google Shape;1017;p6"/>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8" name="Google Shape;1018;p6"/>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9" name="Google Shape;1019;p6"/>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0" name="Google Shape;1020;p6"/>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1" name="Google Shape;1021;p6"/>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2" name="Google Shape;1022;p6"/>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3" name="Google Shape;1023;p6"/>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4" name="Google Shape;1024;p6"/>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5" name="Google Shape;1025;p6"/>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6" name="Google Shape;1026;p6"/>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7" name="Google Shape;1027;p6"/>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
        <p:nvSpPr>
          <p:cNvPr id="1028" name="Google Shape;1028;p6"/>
          <p:cNvSpPr txBox="1"/>
          <p:nvPr>
            <p:ph idx="11" type="ftr"/>
          </p:nvPr>
        </p:nvSpPr>
        <p:spPr>
          <a:xfrm>
            <a:off x="5304393" y="6356350"/>
            <a:ext cx="4398731"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venir"/>
                <a:ea typeface="Avenir"/>
                <a:cs typeface="Avenir"/>
                <a:sym typeface="Avenir"/>
              </a:rPr>
              <a:t>Pitch deck title</a:t>
            </a:r>
            <a:endParaRPr/>
          </a:p>
        </p:txBody>
      </p:sp>
      <p:sp>
        <p:nvSpPr>
          <p:cNvPr id="1029" name="Google Shape;102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chemeClr val="dk1"/>
                </a:solidFill>
              </a:rPr>
              <a:t>‹#›</a:t>
            </a:fld>
            <a:endParaRPr sz="1200">
              <a:solidFill>
                <a:schemeClr val="dk1"/>
              </a:solidFill>
            </a:endParaRPr>
          </a:p>
        </p:txBody>
      </p:sp>
      <p:grpSp>
        <p:nvGrpSpPr>
          <p:cNvPr id="1030" name="Google Shape;1030;p6"/>
          <p:cNvGrpSpPr/>
          <p:nvPr/>
        </p:nvGrpSpPr>
        <p:grpSpPr>
          <a:xfrm>
            <a:off x="5484139" y="1432846"/>
            <a:ext cx="6301601" cy="3968195"/>
            <a:chOff x="0" y="955306"/>
            <a:chExt cx="6301601" cy="3968195"/>
          </a:xfrm>
        </p:grpSpPr>
        <p:sp>
          <p:nvSpPr>
            <p:cNvPr id="1031" name="Google Shape;1031;p6"/>
            <p:cNvSpPr/>
            <p:nvPr/>
          </p:nvSpPr>
          <p:spPr>
            <a:xfrm>
              <a:off x="0" y="955306"/>
              <a:ext cx="6301601" cy="1763642"/>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
            <p:cNvSpPr/>
            <p:nvPr/>
          </p:nvSpPr>
          <p:spPr>
            <a:xfrm>
              <a:off x="533501" y="1352126"/>
              <a:ext cx="970003" cy="970003"/>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
            <p:cNvSpPr/>
            <p:nvPr/>
          </p:nvSpPr>
          <p:spPr>
            <a:xfrm>
              <a:off x="2037007" y="955306"/>
              <a:ext cx="4264593" cy="176364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
            <p:cNvSpPr txBox="1"/>
            <p:nvPr/>
          </p:nvSpPr>
          <p:spPr>
            <a:xfrm>
              <a:off x="2037007" y="955306"/>
              <a:ext cx="4264593" cy="1763642"/>
            </a:xfrm>
            <a:prstGeom prst="rect">
              <a:avLst/>
            </a:prstGeom>
            <a:noFill/>
            <a:ln>
              <a:noFill/>
            </a:ln>
          </p:spPr>
          <p:txBody>
            <a:bodyPr anchorCtr="0" anchor="ctr" bIns="186650" lIns="186650" spcFirstLastPara="1" rIns="186650" wrap="square" tIns="186650">
              <a:noAutofit/>
            </a:bodyPr>
            <a:lstStyle/>
            <a:p>
              <a:pPr indent="0" lvl="0" marL="0" marR="0" rtl="0" algn="l">
                <a:lnSpc>
                  <a:spcPct val="100000"/>
                </a:lnSpc>
                <a:spcBef>
                  <a:spcPts val="0"/>
                </a:spcBef>
                <a:spcAft>
                  <a:spcPts val="0"/>
                </a:spcAft>
                <a:buClr>
                  <a:schemeClr val="dk1"/>
                </a:buClr>
                <a:buSzPts val="1700"/>
                <a:buFont typeface="Avenir"/>
                <a:buNone/>
              </a:pPr>
              <a:r>
                <a:rPr lang="en-US" sz="1700">
                  <a:solidFill>
                    <a:schemeClr val="dk1"/>
                  </a:solidFill>
                  <a:latin typeface="Avenir"/>
                  <a:ea typeface="Avenir"/>
                  <a:cs typeface="Avenir"/>
                  <a:sym typeface="Avenir"/>
                </a:rPr>
                <a:t>Sentiment analysis results indicate a significant skew towards positive sentiment, with over 99.99% of instances categorized as positive and only 7.96% as negative.</a:t>
              </a:r>
              <a:endParaRPr sz="1700">
                <a:solidFill>
                  <a:schemeClr val="dk1"/>
                </a:solidFill>
                <a:latin typeface="Avenir"/>
                <a:ea typeface="Avenir"/>
                <a:cs typeface="Avenir"/>
                <a:sym typeface="Avenir"/>
              </a:endParaRPr>
            </a:p>
          </p:txBody>
        </p:sp>
        <p:sp>
          <p:nvSpPr>
            <p:cNvPr id="1035" name="Google Shape;1035;p6"/>
            <p:cNvSpPr/>
            <p:nvPr/>
          </p:nvSpPr>
          <p:spPr>
            <a:xfrm>
              <a:off x="0" y="3159859"/>
              <a:ext cx="6301601" cy="1763642"/>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
            <p:cNvSpPr/>
            <p:nvPr/>
          </p:nvSpPr>
          <p:spPr>
            <a:xfrm>
              <a:off x="533501" y="3556679"/>
              <a:ext cx="970003" cy="970003"/>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6"/>
            <p:cNvSpPr/>
            <p:nvPr/>
          </p:nvSpPr>
          <p:spPr>
            <a:xfrm>
              <a:off x="2037007" y="3159859"/>
              <a:ext cx="4264593" cy="176364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6"/>
            <p:cNvSpPr txBox="1"/>
            <p:nvPr/>
          </p:nvSpPr>
          <p:spPr>
            <a:xfrm>
              <a:off x="2037007" y="3159859"/>
              <a:ext cx="4264593" cy="1763642"/>
            </a:xfrm>
            <a:prstGeom prst="rect">
              <a:avLst/>
            </a:prstGeom>
            <a:noFill/>
            <a:ln>
              <a:noFill/>
            </a:ln>
          </p:spPr>
          <p:txBody>
            <a:bodyPr anchorCtr="0" anchor="ctr" bIns="186650" lIns="186650" spcFirstLastPara="1" rIns="186650" wrap="square" tIns="186650">
              <a:noAutofit/>
            </a:bodyPr>
            <a:lstStyle/>
            <a:p>
              <a:pPr indent="0" lvl="0" marL="0" marR="0" rtl="0" algn="l">
                <a:lnSpc>
                  <a:spcPct val="100000"/>
                </a:lnSpc>
                <a:spcBef>
                  <a:spcPts val="0"/>
                </a:spcBef>
                <a:spcAft>
                  <a:spcPts val="0"/>
                </a:spcAft>
                <a:buClr>
                  <a:schemeClr val="dk1"/>
                </a:buClr>
                <a:buSzPts val="1700"/>
                <a:buFont typeface="Avenir"/>
                <a:buNone/>
              </a:pPr>
              <a:r>
                <a:rPr lang="en-US" sz="1700">
                  <a:solidFill>
                    <a:schemeClr val="dk1"/>
                  </a:solidFill>
                  <a:latin typeface="Avenir"/>
                  <a:ea typeface="Avenir"/>
                  <a:cs typeface="Avenir"/>
                  <a:sym typeface="Avenir"/>
                </a:rPr>
                <a:t>The distribution of ratings pie chart reflects this trend, showing 69.35% of ratings as the highest score, suggesting an overwhelmingly favorable reception among reviewers.</a:t>
              </a:r>
              <a:endParaRPr sz="1700">
                <a:solidFill>
                  <a:schemeClr val="dk1"/>
                </a:solidFill>
                <a:latin typeface="Avenir"/>
                <a:ea typeface="Avenir"/>
                <a:cs typeface="Avenir"/>
                <a:sym typeface="Aveni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42" name="Shape 1042"/>
        <p:cNvGrpSpPr/>
        <p:nvPr/>
      </p:nvGrpSpPr>
      <p:grpSpPr>
        <a:xfrm>
          <a:off x="0" y="0"/>
          <a:ext cx="0" cy="0"/>
          <a:chOff x="0" y="0"/>
          <a:chExt cx="0" cy="0"/>
        </a:xfrm>
      </p:grpSpPr>
      <p:sp>
        <p:nvSpPr>
          <p:cNvPr id="1043" name="Google Shape;1043;p7"/>
          <p:cNvSpPr/>
          <p:nvPr/>
        </p:nvSpPr>
        <p:spPr>
          <a:xfrm>
            <a:off x="3048"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44" name="Google Shape;1044;p7"/>
          <p:cNvSpPr/>
          <p:nvPr/>
        </p:nvSpPr>
        <p:spPr>
          <a:xfrm>
            <a:off x="1524" y="0"/>
            <a:ext cx="12188952" cy="6858000"/>
          </a:xfrm>
          <a:prstGeom prst="rect">
            <a:avLst/>
          </a:prstGeom>
          <a:solidFill>
            <a:schemeClr val="dk1">
              <a:alpha val="5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045" name="Google Shape;1045;p7"/>
          <p:cNvGrpSpPr/>
          <p:nvPr/>
        </p:nvGrpSpPr>
        <p:grpSpPr>
          <a:xfrm rot="-5400000">
            <a:off x="117348" y="774914"/>
            <a:ext cx="304800" cy="429768"/>
            <a:chOff x="215328" y="-46937"/>
            <a:chExt cx="304800" cy="2773841"/>
          </a:xfrm>
        </p:grpSpPr>
        <p:cxnSp>
          <p:nvCxnSpPr>
            <p:cNvPr id="1046" name="Google Shape;1046;p7"/>
            <p:cNvCxnSpPr/>
            <p:nvPr/>
          </p:nvCxnSpPr>
          <p:spPr>
            <a:xfrm>
              <a:off x="215328" y="-46937"/>
              <a:ext cx="0" cy="2773841"/>
            </a:xfrm>
            <a:prstGeom prst="straightConnector1">
              <a:avLst/>
            </a:prstGeom>
            <a:noFill/>
            <a:ln cap="flat" cmpd="sng" w="25400">
              <a:solidFill>
                <a:srgbClr val="FAF5ED">
                  <a:alpha val="49803"/>
                </a:srgbClr>
              </a:solidFill>
              <a:prstDash val="dot"/>
              <a:miter lim="800000"/>
              <a:headEnd len="sm" w="sm" type="none"/>
              <a:tailEnd len="sm" w="sm" type="none"/>
            </a:ln>
          </p:spPr>
        </p:cxnSp>
        <p:cxnSp>
          <p:nvCxnSpPr>
            <p:cNvPr id="1047" name="Google Shape;1047;p7"/>
            <p:cNvCxnSpPr/>
            <p:nvPr/>
          </p:nvCxnSpPr>
          <p:spPr>
            <a:xfrm>
              <a:off x="316928" y="-46937"/>
              <a:ext cx="0" cy="2773841"/>
            </a:xfrm>
            <a:prstGeom prst="straightConnector1">
              <a:avLst/>
            </a:prstGeom>
            <a:noFill/>
            <a:ln cap="flat" cmpd="sng" w="25400">
              <a:solidFill>
                <a:srgbClr val="FAF5ED">
                  <a:alpha val="49803"/>
                </a:srgbClr>
              </a:solidFill>
              <a:prstDash val="dot"/>
              <a:miter lim="800000"/>
              <a:headEnd len="sm" w="sm" type="none"/>
              <a:tailEnd len="sm" w="sm" type="none"/>
            </a:ln>
          </p:spPr>
        </p:cxnSp>
        <p:cxnSp>
          <p:nvCxnSpPr>
            <p:cNvPr id="1048" name="Google Shape;1048;p7"/>
            <p:cNvCxnSpPr/>
            <p:nvPr/>
          </p:nvCxnSpPr>
          <p:spPr>
            <a:xfrm>
              <a:off x="418528" y="-46937"/>
              <a:ext cx="0" cy="2773841"/>
            </a:xfrm>
            <a:prstGeom prst="straightConnector1">
              <a:avLst/>
            </a:prstGeom>
            <a:noFill/>
            <a:ln cap="flat" cmpd="sng" w="25400">
              <a:solidFill>
                <a:srgbClr val="FAF5ED">
                  <a:alpha val="49803"/>
                </a:srgbClr>
              </a:solidFill>
              <a:prstDash val="dot"/>
              <a:miter lim="800000"/>
              <a:headEnd len="sm" w="sm" type="none"/>
              <a:tailEnd len="sm" w="sm" type="none"/>
            </a:ln>
          </p:spPr>
        </p:cxnSp>
        <p:cxnSp>
          <p:nvCxnSpPr>
            <p:cNvPr id="1049" name="Google Shape;1049;p7"/>
            <p:cNvCxnSpPr/>
            <p:nvPr/>
          </p:nvCxnSpPr>
          <p:spPr>
            <a:xfrm>
              <a:off x="520128" y="-46937"/>
              <a:ext cx="0" cy="2773841"/>
            </a:xfrm>
            <a:prstGeom prst="straightConnector1">
              <a:avLst/>
            </a:prstGeom>
            <a:noFill/>
            <a:ln cap="flat" cmpd="sng" w="25400">
              <a:solidFill>
                <a:srgbClr val="FAF5ED">
                  <a:alpha val="49803"/>
                </a:srgbClr>
              </a:solidFill>
              <a:prstDash val="dot"/>
              <a:miter lim="800000"/>
              <a:headEnd len="sm" w="sm" type="none"/>
              <a:tailEnd len="sm" w="sm" type="none"/>
            </a:ln>
          </p:spPr>
        </p:cxnSp>
      </p:grpSp>
      <p:grpSp>
        <p:nvGrpSpPr>
          <p:cNvPr id="1050" name="Google Shape;1050;p7"/>
          <p:cNvGrpSpPr/>
          <p:nvPr/>
        </p:nvGrpSpPr>
        <p:grpSpPr>
          <a:xfrm>
            <a:off x="1" y="2075420"/>
            <a:ext cx="12396066" cy="4440643"/>
            <a:chOff x="1" y="2075420"/>
            <a:chExt cx="12396066" cy="4440643"/>
          </a:xfrm>
        </p:grpSpPr>
        <p:sp>
          <p:nvSpPr>
            <p:cNvPr id="1051" name="Google Shape;1051;p7"/>
            <p:cNvSpPr/>
            <p:nvPr/>
          </p:nvSpPr>
          <p:spPr>
            <a:xfrm rot="4500000">
              <a:off x="7942191" y="2507571"/>
              <a:ext cx="3563871" cy="3563871"/>
            </a:xfrm>
            <a:prstGeom prst="ellipse">
              <a:avLst/>
            </a:prstGeom>
            <a:noFill/>
            <a:ln cap="flat" cmpd="sng" w="31750">
              <a:solidFill>
                <a:srgbClr val="EFEFEF">
                  <a:alpha val="9803"/>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52" name="Google Shape;1052;p7"/>
            <p:cNvSpPr/>
            <p:nvPr/>
          </p:nvSpPr>
          <p:spPr>
            <a:xfrm rot="-5400000">
              <a:off x="10435065" y="4048931"/>
              <a:ext cx="1381607" cy="1381607"/>
            </a:xfrm>
            <a:prstGeom prst="ellipse">
              <a:avLst/>
            </a:prstGeom>
            <a:noFill/>
            <a:ln cap="flat" cmpd="sng" w="31750">
              <a:solidFill>
                <a:srgbClr val="EFEFEF">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53" name="Google Shape;1053;p7"/>
            <p:cNvSpPr/>
            <p:nvPr/>
          </p:nvSpPr>
          <p:spPr>
            <a:xfrm rot="-5400000">
              <a:off x="1" y="2075420"/>
              <a:ext cx="3144364" cy="3144364"/>
            </a:xfrm>
            <a:prstGeom prst="ellipse">
              <a:avLst/>
            </a:prstGeom>
            <a:gradFill>
              <a:gsLst>
                <a:gs pos="0">
                  <a:srgbClr val="AEABAB">
                    <a:alpha val="20000"/>
                  </a:srgbClr>
                </a:gs>
                <a:gs pos="100000">
                  <a:srgbClr val="757070">
                    <a:alpha val="9803"/>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54" name="Google Shape;1054;p7"/>
            <p:cNvSpPr/>
            <p:nvPr/>
          </p:nvSpPr>
          <p:spPr>
            <a:xfrm rot="-9000000">
              <a:off x="10150845" y="4270841"/>
              <a:ext cx="1897885" cy="1897885"/>
            </a:xfrm>
            <a:prstGeom prst="ellipse">
              <a:avLst/>
            </a:prstGeom>
            <a:gradFill>
              <a:gsLst>
                <a:gs pos="0">
                  <a:srgbClr val="AEABAB">
                    <a:alpha val="9803"/>
                  </a:srgbClr>
                </a:gs>
                <a:gs pos="100000">
                  <a:srgbClr val="AEABAB">
                    <a:alpha val="2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55" name="Google Shape;1055;p7"/>
            <p:cNvSpPr/>
            <p:nvPr/>
          </p:nvSpPr>
          <p:spPr>
            <a:xfrm rot="4500000">
              <a:off x="2046780" y="3040492"/>
              <a:ext cx="2579322" cy="2579322"/>
            </a:xfrm>
            <a:prstGeom prst="ellipse">
              <a:avLst/>
            </a:prstGeom>
            <a:noFill/>
            <a:ln cap="flat" cmpd="sng" w="31750">
              <a:solidFill>
                <a:srgbClr val="EFEFEF">
                  <a:alpha val="20000"/>
                </a:srgbClr>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56" name="Google Shape;1056;p7"/>
            <p:cNvSpPr/>
            <p:nvPr/>
          </p:nvSpPr>
          <p:spPr>
            <a:xfrm rot="4500000">
              <a:off x="2224640" y="3193975"/>
              <a:ext cx="2243193" cy="2243193"/>
            </a:xfrm>
            <a:prstGeom prst="ellipse">
              <a:avLst/>
            </a:prstGeom>
            <a:noFill/>
            <a:ln cap="flat" cmpd="sng" w="31750">
              <a:solidFill>
                <a:srgbClr val="EFEFEF">
                  <a:alpha val="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057" name="Google Shape;1057;p7"/>
          <p:cNvSpPr/>
          <p:nvPr/>
        </p:nvSpPr>
        <p:spPr>
          <a:xfrm rot="-5400000">
            <a:off x="10438146" y="1042605"/>
            <a:ext cx="2796461" cy="711252"/>
          </a:xfrm>
          <a:prstGeom prst="rect">
            <a:avLst/>
          </a:prstGeom>
          <a:gradFill>
            <a:gsLst>
              <a:gs pos="0">
                <a:srgbClr val="F5F4F4">
                  <a:alpha val="0"/>
                </a:srgbClr>
              </a:gs>
              <a:gs pos="100000">
                <a:srgbClr val="AEABAB">
                  <a:alpha val="9803"/>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058" name="Google Shape;1058;p7"/>
          <p:cNvGrpSpPr/>
          <p:nvPr/>
        </p:nvGrpSpPr>
        <p:grpSpPr>
          <a:xfrm>
            <a:off x="11259539" y="317578"/>
            <a:ext cx="548640" cy="549007"/>
            <a:chOff x="7029447" y="3514725"/>
            <a:chExt cx="1285875" cy="549007"/>
          </a:xfrm>
        </p:grpSpPr>
        <p:cxnSp>
          <p:nvCxnSpPr>
            <p:cNvPr id="1059" name="Google Shape;1059;p7"/>
            <p:cNvCxnSpPr/>
            <p:nvPr/>
          </p:nvCxnSpPr>
          <p:spPr>
            <a:xfrm>
              <a:off x="7029447" y="3514725"/>
              <a:ext cx="1285875" cy="0"/>
            </a:xfrm>
            <a:prstGeom prst="straightConnector1">
              <a:avLst/>
            </a:prstGeom>
            <a:noFill/>
            <a:ln cap="rnd" cmpd="sng" w="31750">
              <a:solidFill>
                <a:srgbClr val="EFEFEF">
                  <a:alpha val="40000"/>
                </a:srgbClr>
              </a:solidFill>
              <a:prstDash val="dot"/>
              <a:round/>
              <a:headEnd len="sm" w="sm" type="none"/>
              <a:tailEnd len="sm" w="sm" type="none"/>
            </a:ln>
          </p:spPr>
        </p:cxnSp>
        <p:cxnSp>
          <p:nvCxnSpPr>
            <p:cNvPr id="1060" name="Google Shape;1060;p7"/>
            <p:cNvCxnSpPr/>
            <p:nvPr/>
          </p:nvCxnSpPr>
          <p:spPr>
            <a:xfrm>
              <a:off x="7029447" y="3697727"/>
              <a:ext cx="1285875" cy="0"/>
            </a:xfrm>
            <a:prstGeom prst="straightConnector1">
              <a:avLst/>
            </a:prstGeom>
            <a:noFill/>
            <a:ln cap="rnd" cmpd="sng" w="31750">
              <a:solidFill>
                <a:srgbClr val="EFEFEF">
                  <a:alpha val="40000"/>
                </a:srgbClr>
              </a:solidFill>
              <a:prstDash val="dot"/>
              <a:round/>
              <a:headEnd len="sm" w="sm" type="none"/>
              <a:tailEnd len="sm" w="sm" type="none"/>
            </a:ln>
          </p:spPr>
        </p:cxnSp>
        <p:cxnSp>
          <p:nvCxnSpPr>
            <p:cNvPr id="1061" name="Google Shape;1061;p7"/>
            <p:cNvCxnSpPr/>
            <p:nvPr/>
          </p:nvCxnSpPr>
          <p:spPr>
            <a:xfrm>
              <a:off x="7029447" y="3880729"/>
              <a:ext cx="1285875" cy="0"/>
            </a:xfrm>
            <a:prstGeom prst="straightConnector1">
              <a:avLst/>
            </a:prstGeom>
            <a:noFill/>
            <a:ln cap="rnd" cmpd="sng" w="31750">
              <a:solidFill>
                <a:srgbClr val="EFEFEF">
                  <a:alpha val="40000"/>
                </a:srgbClr>
              </a:solidFill>
              <a:prstDash val="dot"/>
              <a:round/>
              <a:headEnd len="sm" w="sm" type="none"/>
              <a:tailEnd len="sm" w="sm" type="none"/>
            </a:ln>
          </p:spPr>
        </p:cxnSp>
        <p:cxnSp>
          <p:nvCxnSpPr>
            <p:cNvPr id="1062" name="Google Shape;1062;p7"/>
            <p:cNvCxnSpPr/>
            <p:nvPr/>
          </p:nvCxnSpPr>
          <p:spPr>
            <a:xfrm>
              <a:off x="7029447" y="4063732"/>
              <a:ext cx="1285875" cy="0"/>
            </a:xfrm>
            <a:prstGeom prst="straightConnector1">
              <a:avLst/>
            </a:prstGeom>
            <a:noFill/>
            <a:ln cap="rnd" cmpd="sng" w="31750">
              <a:solidFill>
                <a:srgbClr val="EFEFEF">
                  <a:alpha val="40000"/>
                </a:srgbClr>
              </a:solidFill>
              <a:prstDash val="dot"/>
              <a:round/>
              <a:headEnd len="sm" w="sm" type="none"/>
              <a:tailEnd len="sm" w="sm" type="none"/>
            </a:ln>
          </p:spPr>
        </p:cxnSp>
      </p:grpSp>
      <p:sp>
        <p:nvSpPr>
          <p:cNvPr id="1063" name="Google Shape;1063;p7"/>
          <p:cNvSpPr/>
          <p:nvPr/>
        </p:nvSpPr>
        <p:spPr>
          <a:xfrm rot="10800000">
            <a:off x="-1" y="6140785"/>
            <a:ext cx="6095997" cy="711252"/>
          </a:xfrm>
          <a:prstGeom prst="rect">
            <a:avLst/>
          </a:prstGeom>
          <a:gradFill>
            <a:gsLst>
              <a:gs pos="0">
                <a:srgbClr val="757070">
                  <a:alpha val="9803"/>
                </a:srgbClr>
              </a:gs>
              <a:gs pos="10000">
                <a:srgbClr val="757070">
                  <a:alpha val="9803"/>
                </a:srgbClr>
              </a:gs>
              <a:gs pos="100000">
                <a:srgbClr val="EFEFEF">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064" name="Google Shape;1064;p7"/>
          <p:cNvGrpSpPr/>
          <p:nvPr/>
        </p:nvGrpSpPr>
        <p:grpSpPr>
          <a:xfrm rot="5400000">
            <a:off x="616345" y="5940560"/>
            <a:ext cx="1285875" cy="549007"/>
            <a:chOff x="7029447" y="3514725"/>
            <a:chExt cx="1285875" cy="549007"/>
          </a:xfrm>
        </p:grpSpPr>
        <p:cxnSp>
          <p:nvCxnSpPr>
            <p:cNvPr id="1065" name="Google Shape;1065;p7"/>
            <p:cNvCxnSpPr/>
            <p:nvPr/>
          </p:nvCxnSpPr>
          <p:spPr>
            <a:xfrm>
              <a:off x="7029447" y="3514725"/>
              <a:ext cx="1285875" cy="0"/>
            </a:xfrm>
            <a:prstGeom prst="straightConnector1">
              <a:avLst/>
            </a:prstGeom>
            <a:noFill/>
            <a:ln cap="rnd" cmpd="sng" w="31750">
              <a:solidFill>
                <a:srgbClr val="EFEFEF">
                  <a:alpha val="40000"/>
                </a:srgbClr>
              </a:solidFill>
              <a:prstDash val="dot"/>
              <a:round/>
              <a:headEnd len="sm" w="sm" type="none"/>
              <a:tailEnd len="sm" w="sm" type="none"/>
            </a:ln>
          </p:spPr>
        </p:cxnSp>
        <p:cxnSp>
          <p:nvCxnSpPr>
            <p:cNvPr id="1066" name="Google Shape;1066;p7"/>
            <p:cNvCxnSpPr/>
            <p:nvPr/>
          </p:nvCxnSpPr>
          <p:spPr>
            <a:xfrm>
              <a:off x="7029447" y="3697727"/>
              <a:ext cx="1285875" cy="0"/>
            </a:xfrm>
            <a:prstGeom prst="straightConnector1">
              <a:avLst/>
            </a:prstGeom>
            <a:noFill/>
            <a:ln cap="rnd" cmpd="sng" w="31750">
              <a:solidFill>
                <a:srgbClr val="EFEFEF">
                  <a:alpha val="40000"/>
                </a:srgbClr>
              </a:solidFill>
              <a:prstDash val="dot"/>
              <a:round/>
              <a:headEnd len="sm" w="sm" type="none"/>
              <a:tailEnd len="sm" w="sm" type="none"/>
            </a:ln>
          </p:spPr>
        </p:cxnSp>
        <p:cxnSp>
          <p:nvCxnSpPr>
            <p:cNvPr id="1067" name="Google Shape;1067;p7"/>
            <p:cNvCxnSpPr/>
            <p:nvPr/>
          </p:nvCxnSpPr>
          <p:spPr>
            <a:xfrm>
              <a:off x="7029447" y="3880729"/>
              <a:ext cx="1285875" cy="0"/>
            </a:xfrm>
            <a:prstGeom prst="straightConnector1">
              <a:avLst/>
            </a:prstGeom>
            <a:noFill/>
            <a:ln cap="rnd" cmpd="sng" w="31750">
              <a:solidFill>
                <a:srgbClr val="EFEFEF">
                  <a:alpha val="40000"/>
                </a:srgbClr>
              </a:solidFill>
              <a:prstDash val="dot"/>
              <a:round/>
              <a:headEnd len="sm" w="sm" type="none"/>
              <a:tailEnd len="sm" w="sm" type="none"/>
            </a:ln>
          </p:spPr>
        </p:cxnSp>
        <p:cxnSp>
          <p:nvCxnSpPr>
            <p:cNvPr id="1068" name="Google Shape;1068;p7"/>
            <p:cNvCxnSpPr/>
            <p:nvPr/>
          </p:nvCxnSpPr>
          <p:spPr>
            <a:xfrm>
              <a:off x="7029447" y="4063732"/>
              <a:ext cx="1285875" cy="0"/>
            </a:xfrm>
            <a:prstGeom prst="straightConnector1">
              <a:avLst/>
            </a:prstGeom>
            <a:noFill/>
            <a:ln cap="rnd" cmpd="sng" w="31750">
              <a:solidFill>
                <a:srgbClr val="EFEFEF">
                  <a:alpha val="40000"/>
                </a:srgbClr>
              </a:solidFill>
              <a:prstDash val="dot"/>
              <a:round/>
              <a:headEnd len="sm" w="sm" type="none"/>
              <a:tailEnd len="sm" w="sm" type="none"/>
            </a:ln>
          </p:spPr>
        </p:cxnSp>
      </p:grpSp>
      <p:sp>
        <p:nvSpPr>
          <p:cNvPr id="1069" name="Google Shape;1069;p7"/>
          <p:cNvSpPr txBox="1"/>
          <p:nvPr>
            <p:ph type="title"/>
          </p:nvPr>
        </p:nvSpPr>
        <p:spPr>
          <a:xfrm>
            <a:off x="630936" y="495992"/>
            <a:ext cx="4195140" cy="56388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Avenir"/>
              <a:buNone/>
            </a:pPr>
            <a:r>
              <a:rPr lang="en-US" sz="4800">
                <a:solidFill>
                  <a:schemeClr val="lt1"/>
                </a:solidFill>
                <a:latin typeface="Avenir"/>
                <a:ea typeface="Avenir"/>
                <a:cs typeface="Avenir"/>
                <a:sym typeface="Avenir"/>
              </a:rPr>
              <a:t>RESULTS AND ANALYSIS</a:t>
            </a:r>
            <a:endParaRPr/>
          </a:p>
        </p:txBody>
      </p:sp>
      <p:sp>
        <p:nvSpPr>
          <p:cNvPr id="1070" name="Google Shape;1070;p7"/>
          <p:cNvSpPr txBox="1"/>
          <p:nvPr>
            <p:ph idx="11" type="ftr"/>
          </p:nvPr>
        </p:nvSpPr>
        <p:spPr>
          <a:xfrm>
            <a:off x="630936" y="6308832"/>
            <a:ext cx="8320722" cy="54864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None/>
            </a:pPr>
            <a:r>
              <a:rPr lang="en-US" sz="1050">
                <a:solidFill>
                  <a:schemeClr val="lt1"/>
                </a:solidFill>
                <a:latin typeface="Avenir"/>
                <a:ea typeface="Avenir"/>
                <a:cs typeface="Avenir"/>
                <a:sym typeface="Avenir"/>
              </a:rPr>
              <a:t>Pitch deck title</a:t>
            </a:r>
            <a:endParaRPr/>
          </a:p>
        </p:txBody>
      </p:sp>
      <p:sp>
        <p:nvSpPr>
          <p:cNvPr id="1071" name="Google Shape;1071;p7"/>
          <p:cNvSpPr txBox="1"/>
          <p:nvPr>
            <p:ph idx="12" type="sldNum"/>
          </p:nvPr>
        </p:nvSpPr>
        <p:spPr>
          <a:xfrm>
            <a:off x="0" y="6309360"/>
            <a:ext cx="640080" cy="5486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sz="1200">
                <a:solidFill>
                  <a:schemeClr val="lt1"/>
                </a:solidFill>
              </a:rPr>
              <a:t>‹#›</a:t>
            </a:fld>
            <a:endParaRPr sz="1200">
              <a:solidFill>
                <a:schemeClr val="lt1"/>
              </a:solidFill>
            </a:endParaRPr>
          </a:p>
        </p:txBody>
      </p:sp>
      <p:sp>
        <p:nvSpPr>
          <p:cNvPr id="1072" name="Google Shape;1072;p7"/>
          <p:cNvSpPr txBox="1"/>
          <p:nvPr>
            <p:ph idx="10" type="dt"/>
          </p:nvPr>
        </p:nvSpPr>
        <p:spPr>
          <a:xfrm>
            <a:off x="9155917" y="6308832"/>
            <a:ext cx="2286000" cy="54864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sz="1050">
                <a:solidFill>
                  <a:schemeClr val="lt1"/>
                </a:solidFill>
              </a:rPr>
              <a:t>20XX</a:t>
            </a:r>
            <a:endParaRPr/>
          </a:p>
        </p:txBody>
      </p:sp>
      <p:grpSp>
        <p:nvGrpSpPr>
          <p:cNvPr id="1073" name="Google Shape;1073;p7"/>
          <p:cNvGrpSpPr/>
          <p:nvPr/>
        </p:nvGrpSpPr>
        <p:grpSpPr>
          <a:xfrm>
            <a:off x="4915947" y="868864"/>
            <a:ext cx="6253721" cy="5051610"/>
            <a:chOff x="0" y="2279"/>
            <a:chExt cx="6253721" cy="5051610"/>
          </a:xfrm>
        </p:grpSpPr>
        <p:sp>
          <p:nvSpPr>
            <p:cNvPr id="1074" name="Google Shape;1074;p7"/>
            <p:cNvSpPr/>
            <p:nvPr/>
          </p:nvSpPr>
          <p:spPr>
            <a:xfrm>
              <a:off x="0" y="3051666"/>
              <a:ext cx="6253721" cy="2002223"/>
            </a:xfrm>
            <a:prstGeom prst="rect">
              <a:avLst/>
            </a:prstGeom>
            <a:solidFill>
              <a:srgbClr val="355D8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
            <p:cNvSpPr txBox="1"/>
            <p:nvPr/>
          </p:nvSpPr>
          <p:spPr>
            <a:xfrm>
              <a:off x="0" y="3051666"/>
              <a:ext cx="6253721" cy="2002223"/>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Avenir"/>
                <a:buNone/>
              </a:pPr>
              <a:r>
                <a:rPr lang="en-US" sz="1700">
                  <a:solidFill>
                    <a:schemeClr val="lt1"/>
                  </a:solidFill>
                  <a:latin typeface="Avenir"/>
                  <a:ea typeface="Avenir"/>
                  <a:cs typeface="Avenir"/>
                  <a:sym typeface="Avenir"/>
                </a:rPr>
                <a:t>Yet, the macro average precision and recall, standing at 0.59 and 0.50, respectively, along with a macro average F1-score of 0.54, indicate the need for enhancements in addressing imbalanced data, especially the underrepresentation of negative sentiments.</a:t>
              </a:r>
              <a:endParaRPr sz="1700">
                <a:solidFill>
                  <a:schemeClr val="lt1"/>
                </a:solidFill>
                <a:latin typeface="Avenir"/>
                <a:ea typeface="Avenir"/>
                <a:cs typeface="Avenir"/>
                <a:sym typeface="Avenir"/>
              </a:endParaRPr>
            </a:p>
          </p:txBody>
        </p:sp>
        <p:sp>
          <p:nvSpPr>
            <p:cNvPr id="1076" name="Google Shape;1076;p7"/>
            <p:cNvSpPr/>
            <p:nvPr/>
          </p:nvSpPr>
          <p:spPr>
            <a:xfrm rot="10800000">
              <a:off x="0" y="2279"/>
              <a:ext cx="6253721" cy="3079419"/>
            </a:xfrm>
            <a:prstGeom prst="upArrowCallout">
              <a:avLst>
                <a:gd fmla="val 25000" name="adj1"/>
                <a:gd fmla="val 25000" name="adj2"/>
                <a:gd fmla="val 25000" name="adj3"/>
                <a:gd fmla="val 64977" name="adj4"/>
              </a:avLst>
            </a:prstGeom>
            <a:solidFill>
              <a:srgbClr val="A91E6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
            <p:cNvSpPr txBox="1"/>
            <p:nvPr/>
          </p:nvSpPr>
          <p:spPr>
            <a:xfrm>
              <a:off x="0" y="2279"/>
              <a:ext cx="6253721" cy="2000914"/>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The precision-recall table provides insight into the nuanced performance of the sentiment classification model. Although it excels in accurately identifying positive sentiments (precision 0.96, recall 0.99), it encounters difficulties in recognizing negative sentiments, primarily attributed to the limited occurrences of negative instances in the test set.</a:t>
              </a:r>
              <a:endParaRPr sz="17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1" name="Shape 1081"/>
        <p:cNvGrpSpPr/>
        <p:nvPr/>
      </p:nvGrpSpPr>
      <p:grpSpPr>
        <a:xfrm>
          <a:off x="0" y="0"/>
          <a:ext cx="0" cy="0"/>
          <a:chOff x="0" y="0"/>
          <a:chExt cx="0" cy="0"/>
        </a:xfrm>
      </p:grpSpPr>
      <p:sp>
        <p:nvSpPr>
          <p:cNvPr id="1082" name="Google Shape;1082;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83" name="Google Shape;1083;p8"/>
          <p:cNvSpPr txBox="1"/>
          <p:nvPr>
            <p:ph type="title"/>
          </p:nvPr>
        </p:nvSpPr>
        <p:spPr>
          <a:xfrm>
            <a:off x="638881" y="670218"/>
            <a:ext cx="10909640" cy="1065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600"/>
              <a:buFont typeface="Avenir"/>
              <a:buNone/>
            </a:pPr>
            <a:r>
              <a:rPr lang="en-US" sz="6600">
                <a:solidFill>
                  <a:schemeClr val="dk1"/>
                </a:solidFill>
              </a:rPr>
              <a:t>RESULTS AND ANALYSIS</a:t>
            </a:r>
            <a:endParaRPr/>
          </a:p>
        </p:txBody>
      </p:sp>
      <p:sp>
        <p:nvSpPr>
          <p:cNvPr id="1084" name="Google Shape;1084;p8"/>
          <p:cNvSpPr/>
          <p:nvPr/>
        </p:nvSpPr>
        <p:spPr>
          <a:xfrm>
            <a:off x="3389376" y="1800088"/>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descr="A blue pie chart with a triangle and a triangle&#10;&#10;Description automatically generated" id="1085" name="Google Shape;1085;p8"/>
          <p:cNvPicPr preferRelativeResize="0"/>
          <p:nvPr/>
        </p:nvPicPr>
        <p:blipFill rotWithShape="1">
          <a:blip r:embed="rId3">
            <a:alphaModFix/>
          </a:blip>
          <a:srcRect b="0" l="0" r="0" t="0"/>
          <a:stretch/>
        </p:blipFill>
        <p:spPr>
          <a:xfrm>
            <a:off x="342956" y="2619784"/>
            <a:ext cx="3657488" cy="3600041"/>
          </a:xfrm>
          <a:prstGeom prst="rect">
            <a:avLst/>
          </a:prstGeom>
          <a:noFill/>
          <a:ln>
            <a:noFill/>
          </a:ln>
        </p:spPr>
      </p:pic>
      <p:pic>
        <p:nvPicPr>
          <p:cNvPr id="1086" name="Google Shape;1086;p8"/>
          <p:cNvPicPr preferRelativeResize="0"/>
          <p:nvPr/>
        </p:nvPicPr>
        <p:blipFill rotWithShape="1">
          <a:blip r:embed="rId4">
            <a:alphaModFix/>
          </a:blip>
          <a:srcRect b="0" l="0" r="0" t="0"/>
          <a:stretch/>
        </p:blipFill>
        <p:spPr>
          <a:xfrm>
            <a:off x="8141208" y="2965871"/>
            <a:ext cx="3758184" cy="2907867"/>
          </a:xfrm>
          <a:prstGeom prst="rect">
            <a:avLst/>
          </a:prstGeom>
          <a:noFill/>
          <a:ln>
            <a:noFill/>
          </a:ln>
        </p:spPr>
      </p:pic>
      <p:sp>
        <p:nvSpPr>
          <p:cNvPr id="1087" name="Google Shape;108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1200">
                <a:solidFill>
                  <a:srgbClr val="888888"/>
                </a:solidFill>
              </a:rPr>
              <a:t>20XX</a:t>
            </a:r>
            <a:endParaRPr/>
          </a:p>
        </p:txBody>
      </p:sp>
      <p:sp>
        <p:nvSpPr>
          <p:cNvPr id="1088" name="Google Shape;108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1200">
                <a:solidFill>
                  <a:srgbClr val="888888"/>
                </a:solidFill>
                <a:latin typeface="Avenir"/>
                <a:ea typeface="Avenir"/>
                <a:cs typeface="Avenir"/>
                <a:sym typeface="Avenir"/>
              </a:rPr>
              <a:t>Pitch deck title</a:t>
            </a:r>
            <a:endParaRPr/>
          </a:p>
        </p:txBody>
      </p:sp>
      <p:sp>
        <p:nvSpPr>
          <p:cNvPr id="1089" name="Google Shape;108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200">
                <a:solidFill>
                  <a:srgbClr val="888888"/>
                </a:solidFill>
              </a:rPr>
              <a:t>‹#›</a:t>
            </a:fld>
            <a:endParaRPr sz="1200">
              <a:solidFill>
                <a:srgbClr val="88888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74">
      <a:dk1>
        <a:srgbClr val="000000"/>
      </a:dk1>
      <a:lt1>
        <a:srgbClr val="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74">
      <a:dk1>
        <a:srgbClr val="000000"/>
      </a:dk1>
      <a:lt1>
        <a:srgbClr val="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2023-12-15T04:13:18Z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