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3A8-2BFF-1206-F2DB-811105DC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51" y="733330"/>
            <a:ext cx="9003033" cy="1762577"/>
          </a:xfrm>
        </p:spPr>
        <p:txBody>
          <a:bodyPr/>
          <a:lstStyle/>
          <a:p>
            <a:pPr algn="ctr"/>
            <a:r>
              <a:rPr lang="en-US" sz="2800" dirty="0"/>
              <a:t>Data augmentation in natural language processing: a novel text generation</a:t>
            </a:r>
            <a:br>
              <a:rPr lang="en-US" sz="2800" dirty="0"/>
            </a:br>
            <a:r>
              <a:rPr lang="en-US" sz="2800" dirty="0"/>
              <a:t>approach for long and short text classifiers.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8F808-2FFC-96CC-EBC3-8A068C9C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62094"/>
            <a:ext cx="8825658" cy="1276706"/>
          </a:xfrm>
        </p:spPr>
        <p:txBody>
          <a:bodyPr>
            <a:normAutofit/>
          </a:bodyPr>
          <a:lstStyle/>
          <a:p>
            <a:r>
              <a:rPr lang="en-US" dirty="0"/>
              <a:t>Partha Debnath</a:t>
            </a:r>
          </a:p>
          <a:p>
            <a:r>
              <a:rPr lang="en-US" dirty="0"/>
              <a:t>Id: 20301074</a:t>
            </a:r>
          </a:p>
          <a:p>
            <a:r>
              <a:rPr lang="en-US" dirty="0"/>
              <a:t>Sec: 01</a:t>
            </a:r>
          </a:p>
        </p:txBody>
      </p:sp>
    </p:spTree>
    <p:extLst>
      <p:ext uri="{BB962C8B-B14F-4D97-AF65-F5344CB8AC3E}">
        <p14:creationId xmlns:p14="http://schemas.microsoft.com/office/powerpoint/2010/main" val="231881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133-FD01-AD54-EAAE-B8B78EC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2228-2F0D-776E-A135-9C6FC85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 Summary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1.1.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1.2. Contribution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1.3.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1.4. 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2.1. First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2.2. Second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3. Synthesis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B6CE-F5C8-7F96-D137-E12E0554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9E40-23BE-E476-A350-3A0FC756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194-0D3C-8F5D-D63E-03332E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05D-5AB5-4813-D15A-FCDB54E9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8473-BD85-6232-E87A-43C3046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6B18-B842-8569-2B3F-7615D37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0517-8200-D569-7E10-BEF4244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6939-9973-E22F-1D6B-BD2AF58C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0502-E0AB-A9E5-4953-E531BCBE8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BA59-35D5-396F-8FAF-75936023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A772E-82DF-5A81-711D-288BA1B3A6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78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66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Data augmentation in natural language processing: a novel text generation approach for long and short text classifiers.</vt:lpstr>
      <vt:lpstr>Elements Of Paper</vt:lpstr>
      <vt:lpstr>Summary</vt:lpstr>
      <vt:lpstr>Motivation</vt:lpstr>
      <vt:lpstr>Methodology</vt:lpstr>
      <vt:lpstr>Conclusion</vt:lpstr>
      <vt:lpstr>Limitations</vt:lpstr>
      <vt:lpstr>Synthesis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in natural language processing: a novel text generation approach for long and short text classifiers.</dc:title>
  <dc:creator>Partha Deb Nath</dc:creator>
  <cp:lastModifiedBy>Partha Deb Nath</cp:lastModifiedBy>
  <cp:revision>1</cp:revision>
  <dcterms:created xsi:type="dcterms:W3CDTF">2023-12-26T14:30:55Z</dcterms:created>
  <dcterms:modified xsi:type="dcterms:W3CDTF">2023-12-26T14:44:11Z</dcterms:modified>
</cp:coreProperties>
</file>