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8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1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83" y="1219200"/>
            <a:ext cx="9003033" cy="17625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From human writing to artificial intelligence generated text: examining the prospects</a:t>
            </a:r>
            <a:br>
              <a:rPr lang="en-US" sz="2800" dirty="0"/>
            </a:br>
            <a:r>
              <a:rPr lang="en-US" sz="2800" dirty="0"/>
              <a:t>and potential threats of ChatGPT in academic writing.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057294"/>
            <a:ext cx="8825658" cy="1276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Sec: 01</a:t>
            </a:r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6CE-F5C8-7F96-D137-E12E055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E40-23BE-E476-A350-3A0FC756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68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Wingdings</vt:lpstr>
      <vt:lpstr>Gallery</vt:lpstr>
      <vt:lpstr>From human writing to artificial intelligence generated text: examining the prospects and potential threats of ChatGPT in academic writing.</vt:lpstr>
      <vt:lpstr>Elements Of Paper</vt:lpstr>
      <vt:lpstr>Summary</vt:lpstr>
      <vt:lpstr>Motivation</vt:lpstr>
      <vt:lpstr>Methodology</vt:lpstr>
      <vt:lpstr>Conclusion</vt:lpstr>
      <vt:lpstr>Limitations</vt:lpstr>
      <vt:lpstr>Synthesis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2</cp:revision>
  <dcterms:created xsi:type="dcterms:W3CDTF">2023-12-26T14:30:55Z</dcterms:created>
  <dcterms:modified xsi:type="dcterms:W3CDTF">2023-12-26T14:46:43Z</dcterms:modified>
</cp:coreProperties>
</file>