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58" r:id="rId4"/>
    <p:sldId id="267" r:id="rId5"/>
    <p:sldId id="259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3A8-2BFF-1206-F2DB-811105DC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51" y="733330"/>
            <a:ext cx="9003033" cy="1762577"/>
          </a:xfrm>
        </p:spPr>
        <p:txBody>
          <a:bodyPr/>
          <a:lstStyle/>
          <a:p>
            <a:pPr algn="ctr"/>
            <a:r>
              <a:rPr lang="en-US" sz="2800" dirty="0"/>
              <a:t>Data augmentation in natural language processing: a novel text generation</a:t>
            </a:r>
            <a:br>
              <a:rPr lang="en-US" sz="2800" dirty="0"/>
            </a:br>
            <a:r>
              <a:rPr lang="en-US" sz="2800" dirty="0"/>
              <a:t>approach for long and short text classifiers.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F808-2FFC-96CC-EBC3-8A068C9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62094"/>
            <a:ext cx="8825658" cy="1276706"/>
          </a:xfrm>
        </p:spPr>
        <p:txBody>
          <a:bodyPr>
            <a:normAutofit/>
          </a:bodyPr>
          <a:lstStyle/>
          <a:p>
            <a:r>
              <a:rPr lang="en-US" dirty="0"/>
              <a:t>Partha Debnath</a:t>
            </a:r>
          </a:p>
          <a:p>
            <a:r>
              <a:rPr lang="en-US" dirty="0"/>
              <a:t>Id: 20301074</a:t>
            </a:r>
          </a:p>
          <a:p>
            <a:r>
              <a:rPr lang="en-US" dirty="0"/>
              <a:t>Sec</a:t>
            </a:r>
            <a:r>
              <a:rPr lang="en-US"/>
              <a:t>: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133-FD01-AD54-EAAE-B8B78EC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228-2F0D-776E-A135-9C6FC85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1.1.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1.2.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1.3.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1.4.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2.1. First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2.2. Second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text classification models for disaster events and sentiment analysis.</a:t>
            </a:r>
          </a:p>
          <a:p>
            <a:r>
              <a:rPr lang="en-US" dirty="0"/>
              <a:t>Utilize data augmentation techniques.</a:t>
            </a:r>
          </a:p>
          <a:p>
            <a:r>
              <a:rPr lang="en-US" dirty="0"/>
              <a:t>Investigate GPT-2's ability to produce contextually relevant examples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1475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and apply data augmentation strategies, focusing on GPT-2.</a:t>
            </a:r>
          </a:p>
          <a:p>
            <a:r>
              <a:rPr lang="en-US" dirty="0"/>
              <a:t>Assess the effectiveness of these methods in improving text classification models.</a:t>
            </a:r>
          </a:p>
          <a:p>
            <a:r>
              <a:rPr lang="en-US" dirty="0"/>
              <a:t>Emphasis on sentiment analysis and disaster-related tasks.</a:t>
            </a:r>
          </a:p>
        </p:txBody>
      </p:sp>
    </p:spTree>
    <p:extLst>
      <p:ext uri="{BB962C8B-B14F-4D97-AF65-F5344CB8AC3E}">
        <p14:creationId xmlns:p14="http://schemas.microsoft.com/office/powerpoint/2010/main" val="357076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473-BD85-6232-E87A-43C304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6B18-B842-8569-2B3F-7615D37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Analyze generated data from GPT-2, comparing it to original instances.</a:t>
            </a:r>
          </a:p>
          <a:p>
            <a:r>
              <a:rPr lang="en-US" dirty="0"/>
              <a:t>Use </a:t>
            </a:r>
            <a:r>
              <a:rPr lang="en-US" dirty="0" err="1"/>
              <a:t>Levenshtein</a:t>
            </a:r>
            <a:r>
              <a:rPr lang="en-US" dirty="0"/>
              <a:t> distance for similarity calculations.</a:t>
            </a:r>
          </a:p>
          <a:p>
            <a:r>
              <a:rPr lang="en-US" dirty="0"/>
              <a:t>Evaluate examples from specific datasets (SST-2 and West Texas Explosions).</a:t>
            </a:r>
          </a:p>
          <a:p>
            <a:r>
              <a:rPr lang="en-US" dirty="0"/>
              <a:t>Examine different modifications made by the model and the introduction of novel linguistic elements.</a:t>
            </a:r>
          </a:p>
        </p:txBody>
      </p:sp>
    </p:spTree>
    <p:extLst>
      <p:ext uri="{BB962C8B-B14F-4D97-AF65-F5344CB8AC3E}">
        <p14:creationId xmlns:p14="http://schemas.microsoft.com/office/powerpoint/2010/main" val="20444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method using GPT-2 for data augmentation performs various transformations in text instances.</a:t>
            </a:r>
          </a:p>
          <a:p>
            <a:r>
              <a:rPr lang="en-US" dirty="0"/>
              <a:t>Demonstrates alterations in generated data, including removal, truncation, interpolation, enlargement, and substitution of words.</a:t>
            </a:r>
          </a:p>
          <a:p>
            <a:r>
              <a:rPr lang="en-US" dirty="0"/>
              <a:t>Acknowledges instances of repetition and an increase in duplicates with the amount of created data.</a:t>
            </a:r>
          </a:p>
        </p:txBody>
      </p:sp>
    </p:spTree>
    <p:extLst>
      <p:ext uri="{BB962C8B-B14F-4D97-AF65-F5344CB8AC3E}">
        <p14:creationId xmlns:p14="http://schemas.microsoft.com/office/powerpoint/2010/main" val="30252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0517-8200-D569-7E10-BEF4244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6939-9973-E22F-1D6B-BD2AF58C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0502-E0AB-A9E5-4953-E531BCBE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Difficulty in finding similar counterparts for all generated instances.</a:t>
            </a:r>
          </a:p>
          <a:p>
            <a:r>
              <a:rPr lang="en-US" dirty="0"/>
              <a:t>Raises questions about the origin of some examples.</a:t>
            </a:r>
          </a:p>
          <a:p>
            <a:r>
              <a:rPr lang="en-US" dirty="0"/>
              <a:t>Suggests the model may be learning from diverse sources, impacting interpretability.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BA59-35D5-396F-8FAF-75936023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 Limitation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A772E-82DF-5A81-711D-288BA1B3A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Model's tendency to produce duplicates, especially with a higher amount of created data.</a:t>
            </a:r>
          </a:p>
          <a:p>
            <a:r>
              <a:rPr lang="en-US" dirty="0"/>
              <a:t>Explained by the higher likelihood of repeat resulting from inherent probabilities associated with specific token sequences.</a:t>
            </a:r>
          </a:p>
        </p:txBody>
      </p:sp>
    </p:spTree>
    <p:extLst>
      <p:ext uri="{BB962C8B-B14F-4D97-AF65-F5344CB8AC3E}">
        <p14:creationId xmlns:p14="http://schemas.microsoft.com/office/powerpoint/2010/main" val="2523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GPT-2 adds diversity and performs various transformations in text instances.</a:t>
            </a:r>
          </a:p>
          <a:p>
            <a:r>
              <a:rPr lang="en-US" dirty="0"/>
              <a:t>Limitations highlight the need for more research.</a:t>
            </a:r>
          </a:p>
          <a:p>
            <a:r>
              <a:rPr lang="en-US" dirty="0"/>
              <a:t>Future research could explore optimal amount of generated data for maximum improvement.</a:t>
            </a:r>
          </a:p>
          <a:p>
            <a:r>
              <a:rPr lang="en-US" dirty="0"/>
              <a:t>Assess the impact of language model size on augmentation effectiveness.</a:t>
            </a:r>
          </a:p>
          <a:p>
            <a:r>
              <a:rPr lang="en-US" dirty="0"/>
              <a:t>Despite limitations, the study offers insightful information about GPT-2's potential for data augmentation in text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562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8D39-6C66-43B6-652E-4602EA16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644181"/>
            <a:ext cx="4351023" cy="356963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6D4E0-FA0E-3AAE-3EE3-AF409CCEC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37" y="1644181"/>
            <a:ext cx="3377414" cy="3377414"/>
          </a:xfrm>
          <a:prstGeom prst="rect">
            <a:avLst/>
          </a:prstGeom>
          <a:effectLst>
            <a:glow rad="787400">
              <a:schemeClr val="tx2">
                <a:alpha val="4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178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355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Data augmentation in natural language processing: a novel text generation approach for long and short text classifiers.</vt:lpstr>
      <vt:lpstr>Elements Of Paper</vt:lpstr>
      <vt:lpstr>Motivation</vt:lpstr>
      <vt:lpstr>Contribution</vt:lpstr>
      <vt:lpstr>Methodology</vt:lpstr>
      <vt:lpstr>Conclusion</vt:lpstr>
      <vt:lpstr>Limitations</vt:lpstr>
      <vt:lpstr>Synthesis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in natural language processing: a novel text generation approach for long and short text classifiers.</dc:title>
  <dc:creator>Partha Deb Nath</dc:creator>
  <cp:lastModifiedBy>Partha Deb Nath</cp:lastModifiedBy>
  <cp:revision>5</cp:revision>
  <dcterms:created xsi:type="dcterms:W3CDTF">2023-12-26T14:30:55Z</dcterms:created>
  <dcterms:modified xsi:type="dcterms:W3CDTF">2023-12-26T19:38:25Z</dcterms:modified>
</cp:coreProperties>
</file>